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3"/>
  </p:sldMasterIdLst>
  <p:notesMasterIdLst>
    <p:notesMasterId r:id="rId6"/>
  </p:notesMasterIdLst>
  <p:sldIdLst>
    <p:sldId id="2962" r:id="rId4"/>
    <p:sldId id="3048" r:id="rId5"/>
  </p:sldIdLst>
  <p:sldSz cx="12192000" cy="6858000"/>
  <p:notesSz cx="7104063" cy="10234613"/>
  <p:defaultTextStyle>
    <a:defPPr>
      <a:defRPr lang="e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25622A-9EBA-421A-75EA-4064CF26DE24}" name="Ibon Angulo" initials="IA" userId="S::i.angulo@97sf.es::ab8f3abc-17a1-405b-8d6a-4f3e4e636364" providerId="AD"/>
  <p188:author id="{9756BA2D-BE97-9A15-7915-E6907A923541}" name="Ainhoa Córdoba" initials="AC" userId="S::a.cordoba@97sf.es::f74bbcdb-9014-44a0-a5eb-84cc4a875993" providerId="AD"/>
  <p188:author id="{34A2773F-A4EF-9C19-9AAB-5AC1B8C60A7C}" name="Leticia Rodeño" initials="LR" userId="S::l.rodeno@97sf.es::8210715d-dd2a-4c59-a884-bbf92a6a1d8e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3447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7C3193E-56CC-4FD9-896F-5464D0E2AC8D}" type="datetimeFigureOut">
              <a:rPr lang="es-ES" smtClean="0"/>
              <a:t>10/07/2024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CF56457-FA53-4ED4-BBE9-9BF3DA6E20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826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7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3459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14924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2190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9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5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6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5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2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1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69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60" r:id="rId10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EFFD5-3847-2DB3-5E9C-A2075318E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2036A9C-B429-26B4-9FBD-69244D2DC9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778934"/>
              </p:ext>
            </p:extLst>
          </p:nvPr>
        </p:nvGraphicFramePr>
        <p:xfrm>
          <a:off x="283513" y="1145032"/>
          <a:ext cx="11453692" cy="4943775"/>
        </p:xfrm>
        <a:graphic>
          <a:graphicData uri="http://schemas.openxmlformats.org/drawingml/2006/table">
            <a:tbl>
              <a:tblPr/>
              <a:tblGrid>
                <a:gridCol w="463711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2143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03588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701297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2953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298750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eu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286996">
                <a:tc rowSpan="4"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O5.1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Araba e-goverment</a:t>
                      </a:r>
                      <a:r>
                        <a:rPr lang="eu" sz="1100" b="1" i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A5.1.1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Araba digitala </a:t>
                      </a:r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tokiko entitateak digitalizatzeko eta herritarrekin harremanak errazteko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Lurralde Oreka eta Lurralde Antolamendua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A5.1.2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Digitalizazioa herritarrekiko elkarrekintza sustatzeko eta hobetzeko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Berdintasuna, Euskara eta Gobernantza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28699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A5.1.3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Arabako Foru Aldundiko prozesu digitalen optimizazioa, eraginkortasuna eta zibersegurtasuna sustatzea.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Enplegua, Merkataritza, Turismoa eta Foru Administrazioa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209960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A5.1.4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1" u="none" strike="noStrike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Geoaraba </a:t>
                      </a:r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proiektua indartzea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Lurralde Oreka eta Lurralde Antolamendua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829977"/>
                  </a:ext>
                </a:extLst>
              </a:tr>
              <a:tr h="275242">
                <a:tc rowSpan="4"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05.2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Araba funtzionario publiko moderno eta eguneratu batekin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A5.2.1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Langileak egonkortzeko prozesuaren jarraipena eta belaunaldi aldaketari aurre egitea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Enplegua, Merkataritza, Turismoa eta </a:t>
                      </a:r>
                      <a:r>
                        <a:rPr lang="e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Foru Administrazioa</a:t>
                      </a:r>
                      <a:endParaRPr lang="e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419379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A5.2.2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Funtzio eta zereginen azterketa prestatzea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Enplegua, Merkataritza, Turismoa eta </a:t>
                      </a:r>
                      <a:r>
                        <a:rPr lang="e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Foru Administrazioa</a:t>
                      </a:r>
                      <a:endParaRPr lang="e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899900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A5.2.3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Laneko arriskuen prebentzioaren garapena (fisikoak eta psikosozialak)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Enplegua, Merkataritza, Turismoa eta </a:t>
                      </a:r>
                      <a:r>
                        <a:rPr lang="e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Foru Administrazioa</a:t>
                      </a:r>
                      <a:endParaRPr lang="eu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720911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pPr marL="72000" algn="ctr" fontAlgn="ctr"/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2000" algn="l" fontAlgn="ctr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A5.2.4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Arabako Foru Aldundian euskararen erabilera normalizatzeko planaren diseinua eta ezarpena</a:t>
                      </a:r>
                      <a:endParaRPr lang="es-ES" sz="1050" b="0" i="0" u="none" strike="noStrike" kern="120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u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Enplegua, Merkataritza, Turismoa eta Foru Administrazioa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83946"/>
                  </a:ext>
                </a:extLst>
              </a:tr>
              <a:tr h="275242">
                <a:tc rowSpan="3"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O5.3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Araba gobernu irekiarekin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A5.3.1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Administrazioko baliabideak eta prozesuak optimizatzeko barne berrikuntza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Lurralde Oreka eta Lurralde Antolamendua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07116"/>
                  </a:ext>
                </a:extLst>
              </a:tr>
              <a:tr h="28699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A5.3.2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Administrazio publikoaren gardentasuna, erantzukizuna eta osotasuna sustatzea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Berdintasuna, Euskara eta Gobernantza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68785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A5.3.3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Gobernantza kolaboratiboa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Berdintasuna, Euskara eta Gobernantza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839366"/>
                  </a:ext>
                </a:extLst>
              </a:tr>
            </a:tbl>
          </a:graphicData>
        </a:graphic>
      </p:graphicFrame>
      <p:sp>
        <p:nvSpPr>
          <p:cNvPr id="2" name="Rectangle 27">
            <a:extLst>
              <a:ext uri="{FF2B5EF4-FFF2-40B4-BE49-F238E27FC236}">
                <a16:creationId xmlns:a16="http://schemas.microsoft.com/office/drawing/2014/main" id="{8C8668D1-FC4C-2B4B-D9D5-B4639AD7AE2F}"/>
              </a:ext>
            </a:extLst>
          </p:cNvPr>
          <p:cNvSpPr/>
          <p:nvPr/>
        </p:nvSpPr>
        <p:spPr>
          <a:xfrm>
            <a:off x="8170223" y="140616"/>
            <a:ext cx="3566983" cy="40993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200" b="1" dirty="0">
                <a:solidFill>
                  <a:schemeClr val="tx1"/>
                </a:solidFill>
              </a:rPr>
              <a:t>Araba ondo gobernatua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D5CDED2-A418-C55F-26D2-D95F3E2F5A04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>
                <a:solidFill>
                  <a:srgbClr val="AC1051"/>
                </a:solidFill>
                <a:latin typeface="Calibri" panose="020F0502020204030204" pitchFamily="34" charset="0"/>
              </a:rPr>
              <a:t>Ondo Gobernatutako Arabako Ardatzaren ekintzen laburpena</a:t>
            </a:r>
          </a:p>
        </p:txBody>
      </p:sp>
    </p:spTree>
    <p:extLst>
      <p:ext uri="{BB962C8B-B14F-4D97-AF65-F5344CB8AC3E}">
        <p14:creationId xmlns:p14="http://schemas.microsoft.com/office/powerpoint/2010/main" val="10288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044DF-6E23-505B-3396-42D45ED34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00C17B20-1705-E6E1-AF3C-FF772CAF79E4}"/>
              </a:ext>
            </a:extLst>
          </p:cNvPr>
          <p:cNvSpPr/>
          <p:nvPr/>
        </p:nvSpPr>
        <p:spPr>
          <a:xfrm>
            <a:off x="8170223" y="140616"/>
            <a:ext cx="3566983" cy="409939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200" b="1" dirty="0">
                <a:solidFill>
                  <a:schemeClr val="tx1"/>
                </a:solidFill>
              </a:rPr>
              <a:t>Araba ondo gobernatua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49B7ED8-2CBC-C48D-49B4-4FECE10314A4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>
                <a:solidFill>
                  <a:srgbClr val="AC1051"/>
                </a:solidFill>
                <a:latin typeface="Calibri" panose="020F0502020204030204" pitchFamily="34" charset="0"/>
              </a:rPr>
              <a:t>Ondo Gobernatutako Arabako Ardatzaren ekintzen laburpena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D9BE579-DAE5-4749-A74F-94E8858F7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978487"/>
              </p:ext>
            </p:extLst>
          </p:nvPr>
        </p:nvGraphicFramePr>
        <p:xfrm>
          <a:off x="283512" y="1126744"/>
          <a:ext cx="11453691" cy="2083100"/>
        </p:xfrm>
        <a:graphic>
          <a:graphicData uri="http://schemas.openxmlformats.org/drawingml/2006/table">
            <a:tbl>
              <a:tblPr/>
              <a:tblGrid>
                <a:gridCol w="463711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2143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160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87725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2952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298750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eu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275242">
                <a:tc rowSpan="5"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O5.4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 Ogasun modernizatuarekin eta zerga sistema bidezko eta solidarioarekin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Ogasunaren kudeaketa-prozesuen eraldaketa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Ogasuna, Finantza eta Aurrekontuak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A5.4.2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Finantza eta Aurrekontuen kudeaketaren eraginkortasuna hobetzea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Ogasuna, Finantza eta Aurrekontuak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Ondarearen kudeaketa hobetzeko eredua ezartzea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Ogasuna, Finantza eta Aurrekontuak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Arabako Foru Aldundiaren aurrekontuak 2030 Agendarekin eta GGEekin bat egitea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Ogasuna, Finantza eta Aurrekontuak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2752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A5.4.5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b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Zor ordaintzearen iraunkortasuna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Ogasuna, Finantza eta Aurrekontuak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350328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8E01A5-DCF2-44FD-89F5-1EAE061714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ED5ECC-C30C-4496-9C78-C45DF7360C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c2364e-9597-44b6-a188-e4a3069f5269"/>
    <ds:schemaRef ds:uri="0e259e0e-9a22-44f7-b864-3f9d138a9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</TotalTime>
  <Words>291</Words>
  <Application>Microsoft Office PowerPoint</Application>
  <PresentationFormat>Panorámica</PresentationFormat>
  <Paragraphs>70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Montserrat Light</vt:lpstr>
      <vt:lpstr>Portada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106</cp:revision>
  <dcterms:created xsi:type="dcterms:W3CDTF">2024-05-07T11:13:39Z</dcterms:created>
  <dcterms:modified xsi:type="dcterms:W3CDTF">2024-07-10T07:21:58Z</dcterms:modified>
</cp:coreProperties>
</file>