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notesMasterIdLst>
    <p:notesMasterId r:id="rId6"/>
  </p:notesMasterIdLst>
  <p:sldIdLst>
    <p:sldId id="2960" r:id="rId4"/>
    <p:sldId id="3036" r:id="rId5"/>
  </p:sldIdLst>
  <p:sldSz cx="12192000" cy="6858000"/>
  <p:notesSz cx="7104063" cy="10234613"/>
  <p:defaultTextStyle>
    <a:defPPr>
      <a:defRPr lang="e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25622A-9EBA-421A-75EA-4064CF26DE24}" name="Ibon Angulo" initials="IA" userId="S::i.angulo@97sf.es::ab8f3abc-17a1-405b-8d6a-4f3e4e636364" providerId="AD"/>
  <p188:author id="{9756BA2D-BE97-9A15-7915-E6907A923541}" name="Ainhoa Córdoba" initials="AC" userId="S::a.cordoba@97sf.es::f74bbcdb-9014-44a0-a5eb-84cc4a875993" providerId="AD"/>
  <p188:author id="{34A2773F-A4EF-9C19-9AAB-5AC1B8C60A7C}" name="Leticia Rodeño" initials="LR" userId="S::l.rodeno@97sf.es::8210715d-dd2a-4c59-a884-bbf92a6a1d8e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344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7C3193E-56CC-4FD9-896F-5464D0E2AC8D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CF56457-FA53-4ED4-BBE9-9BF3DA6E20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826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3459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14924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2190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9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5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6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5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1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69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60" r:id="rId10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E99C-35BB-7D22-DA68-5B2D25B94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95EAEC3-97F0-DD0B-E847-B7A2DC66B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07358"/>
              </p:ext>
            </p:extLst>
          </p:nvPr>
        </p:nvGraphicFramePr>
        <p:xfrm>
          <a:off x="283514" y="1146174"/>
          <a:ext cx="11453692" cy="4010195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160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87725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3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69540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83227">
                <a:tc rowSpan="3">
                  <a:txBody>
                    <a:bodyPr/>
                    <a:lstStyle/>
                    <a:p>
                      <a:pPr marL="71755"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O4.1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Arabako landa eremua biziberritu eta indartu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A4.1.1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Arabako landa eremuan konektibitatea hobetzea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 Oreka eta Lurralde Antolamendua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A4.1.2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Biztanleriaren hazkundea landa eremuan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 Oreka eta Lurralde Antolamendua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A4.1.3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Lurralde-konektibitatearen sustapena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 Oreka eta Lurralde Antolamendua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209960"/>
                  </a:ext>
                </a:extLst>
              </a:tr>
              <a:tr h="38322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04.2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Lurraldearen segurtasunerako eta egituratzeko azpiegiturak sendotu eta hobetu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Gizarte eta ingurumen aldetik jasangarriak diren gaitasun handiko errepideak ezartzea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Mugikortasun Jasangarria eta Bide Azpiegiturak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829977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Bide azpiegituren sarea hobetzea eta garatzea, seguruagoak, jasangarriagoak eta modernoagoak izan daitezen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Mugikortasun Jasangarria eta Bide Azpiegiturak</a:t>
                      </a:r>
                      <a:endParaRPr kumimoji="0" lang="e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899900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Berrikuntza teknologikoa eta garraio publikoaren digitalizazioa sustatzea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Mugikortasun Jasangarria eta Bide Azpiegiturak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383227">
                <a:tc rowSpan="2">
                  <a:txBody>
                    <a:bodyPr/>
                    <a:lstStyle/>
                    <a:p>
                      <a:pPr marL="71755"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O4.3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Belaunaldi aldaketa eta emakume baserritarren ahalduntzea sustatzea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A4.3.1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Landa-eremuetan gazteak eta emakumeen inklusioa sustatzea, belaunaldi aldaketa eta gizarte-kohesioa sustatzeko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166771"/>
                  </a:ext>
                </a:extLst>
              </a:tr>
              <a:tr h="4790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Nekazaritza arloan zerbitzu-kooperatibak sortzea sustatzea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247237"/>
                  </a:ext>
                </a:extLst>
              </a:tr>
              <a:tr h="479033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O4.4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Arabako merkataritza-sektorea sustatzea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A4.4.1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Merkataritza-sektorearen dinamizazioa eta haren birmoldaketaren laguntza, Lurraldeko beste eragile garrantzitsu batzuekin lankidetzan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Enplegua, Merkataritza, Turismoa eta Foru Admin. 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397718"/>
                  </a:ext>
                </a:extLst>
              </a:tr>
            </a:tbl>
          </a:graphicData>
        </a:graphic>
      </p:graphicFrame>
      <p:sp>
        <p:nvSpPr>
          <p:cNvPr id="3" name="Rectangle 27">
            <a:extLst>
              <a:ext uri="{FF2B5EF4-FFF2-40B4-BE49-F238E27FC236}">
                <a16:creationId xmlns:a16="http://schemas.microsoft.com/office/drawing/2014/main" id="{98F015E9-6D61-981F-2A5E-1D07D3164D35}"/>
              </a:ext>
            </a:extLst>
          </p:cNvPr>
          <p:cNvSpPr/>
          <p:nvPr/>
        </p:nvSpPr>
        <p:spPr>
          <a:xfrm>
            <a:off x="6945087" y="140616"/>
            <a:ext cx="4792120" cy="447213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orekatua, polizentrikoa eta anitza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FAD4FF-14A1-148A-75AF-81309F6C155C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>
                <a:solidFill>
                  <a:srgbClr val="AC1051"/>
                </a:solidFill>
                <a:latin typeface="Calibri" panose="020F0502020204030204" pitchFamily="34" charset="0"/>
              </a:rPr>
              <a:t>Arabako Ardatz Orekatua, Polizentrikoa eta Askotariko ekintzen laburpena</a:t>
            </a:r>
          </a:p>
        </p:txBody>
      </p:sp>
    </p:spTree>
    <p:extLst>
      <p:ext uri="{BB962C8B-B14F-4D97-AF65-F5344CB8AC3E}">
        <p14:creationId xmlns:p14="http://schemas.microsoft.com/office/powerpoint/2010/main" val="277783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E6A0F-E49B-213E-765A-CA772BC6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7">
            <a:extLst>
              <a:ext uri="{FF2B5EF4-FFF2-40B4-BE49-F238E27FC236}">
                <a16:creationId xmlns:a16="http://schemas.microsoft.com/office/drawing/2014/main" id="{E021123A-E505-D433-5663-03486A315151}"/>
              </a:ext>
            </a:extLst>
          </p:cNvPr>
          <p:cNvSpPr/>
          <p:nvPr/>
        </p:nvSpPr>
        <p:spPr>
          <a:xfrm>
            <a:off x="6945087" y="140616"/>
            <a:ext cx="4792120" cy="447213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200" b="1" dirty="0">
                <a:solidFill>
                  <a:schemeClr val="tx1"/>
                </a:solidFill>
              </a:rPr>
              <a:t>Araba orekatua, polizentrikoa eta anitza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33053-ACBD-F526-7535-75447C855407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>
                <a:solidFill>
                  <a:srgbClr val="AC1051"/>
                </a:solidFill>
                <a:latin typeface="Calibri" panose="020F0502020204030204" pitchFamily="34" charset="0"/>
              </a:rPr>
              <a:t>Arabako Ardatz Orekatua, Polizentrikoa eta Askotariko ekintzen laburpena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004E250-2D74-3E5F-100F-A7BDFD183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719719"/>
              </p:ext>
            </p:extLst>
          </p:nvPr>
        </p:nvGraphicFramePr>
        <p:xfrm>
          <a:off x="283513" y="1146174"/>
          <a:ext cx="11453691" cy="3868072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160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87725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2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66576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37731">
                <a:tc rowSpan="2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O4.5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Euskaran sakontzea Arabako herritarren nortasun eta kohesio seinale gisa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A4.5.1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Gazteak euskaraz bizitzeko espazioak sortzea, arlo digitalari arreta berezia jarriz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3587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A4.5.2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just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Euskararen zeharkakotasuna sustatzea gizarteko esparru guztietan, kohesio globalerako tresna gisa</a:t>
                      </a:r>
                      <a:endParaRPr lang="en-US" dirty="0"/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37731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O4.6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Lurraldearen eta bertako herritarren prebentzioa eta babesa indartzea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A4.6.1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Arabako Lurralde Historikoko larrialdi-plana garatzea eta hedatzea, arreta berezia jarriz zabalkunde- eta sentsibilizazio-kanpainak egiteari</a:t>
                      </a:r>
                      <a:endParaRPr lang="en-US" dirty="0"/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Berdintasuna, Euskara eta Gobernantza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37731">
                <a:tc rowSpan="4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O4.7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Kulturarako sarbidea, kultur bizitzan libre parte hartzeko eta Arabako ondarea babesteko eskubidea bermatu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Kulturarako sarbidea eskubide gisa eta modu orekatuan Lurraldean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083935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Talentua garatzea: sorkuntza artistikoa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153315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A4.7.3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Memoriarako eskubidea: ondare kulturalaren kontserbazioa, zaharberritzea, mantentzea eta hobetzea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476798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A4.7.4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Lurraldearen kultur loturak sendotzea: herritarren parte-hartzea eta lankidetza plangintza Arabaren etorkizunerako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469910"/>
                  </a:ext>
                </a:extLst>
              </a:tr>
              <a:tr h="337731">
                <a:tc rowSpan="3"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O4.8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Kirol inklusiboa eta iraunkorra sustatzea, Arabako herritarren ezinbesteko garapen pertsonalerako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A4.8.1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Eskola kirola sustatzea, kirola lehenetsiz eta baloreen sustapena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943705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A4.8.2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Araban kirol egituren hobekuntza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823602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A4.8.3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Emakumezkoen kirola sustatzea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Kultura eta Kirola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982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1388689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8E01A5-DCF2-44FD-89F5-1EAE061714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ED5ECC-C30C-4496-9C78-C45DF736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c2364e-9597-44b6-a188-e4a3069f5269"/>
    <ds:schemaRef ds:uri="0e259e0e-9a22-44f7-b864-3f9d138a9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</TotalTime>
  <Words>394</Words>
  <Application>Microsoft Office PowerPoint</Application>
  <PresentationFormat>Panorámica</PresentationFormat>
  <Paragraphs>87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Montserrat Light</vt:lpstr>
      <vt:lpstr>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106</cp:revision>
  <dcterms:created xsi:type="dcterms:W3CDTF">2024-05-07T11:13:39Z</dcterms:created>
  <dcterms:modified xsi:type="dcterms:W3CDTF">2024-07-10T07:21:06Z</dcterms:modified>
</cp:coreProperties>
</file>