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  <p:sldMasterId id="2147483674" r:id="rId5"/>
    <p:sldMasterId id="2147483684" r:id="rId6"/>
  </p:sldMasterIdLst>
  <p:notesMasterIdLst>
    <p:notesMasterId r:id="rId9"/>
  </p:notesMasterIdLst>
  <p:sldIdLst>
    <p:sldId id="2962" r:id="rId7"/>
    <p:sldId id="3048" r:id="rId8"/>
  </p:sldIdLst>
  <p:sldSz cx="12192000" cy="6858000"/>
  <p:notesSz cx="6797675" cy="9928225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E3EF1B05-6177-00B1-BC5D-CBD2FC16FCAB}" name="Sandra del Campo" initials="Sd" userId="S::s.campo@97sf.es::55a23bc4-3dc4-4773-a892-1aefab069667" providerId="AD"/>
  <p188:author id="{E125622A-9EBA-421A-75EA-4064CF26DE24}" name="Ibon Angulo" initials="IA" userId="S::i.angulo@97sf.es::ab8f3abc-17a1-405b-8d6a-4f3e4e636364" providerId="AD"/>
  <p188:author id="{34A2773F-A4EF-9C19-9AAB-5AC1B8C60A7C}" name="Leticia Rodeño" initials="LR" userId="S::l.rodeno@97sf.es::8210715d-dd2a-4c59-a884-bbf92a6a1d8e" providerId="AD"/>
  <p188:author id="{40E0E7B1-E594-5F5F-6AE6-08B9461E672D}" name="Alain Gutierrez" initials="AG" userId="S::a.gutierrez@97sf.es::12d0ece1-6dfe-41db-bf68-b9ae1ac31cbb" providerId="AD"/>
  <p188:author id="{1184C9BD-0E1C-85FE-CB1F-38E2DC47A243}" name="Catalina Abecia, Gerardo" initials="CG" userId="S::gcatalina_araba.eus#ext#@97sfes.onmicrosoft.com::99d0e058-343e-4705-bf4a-d2fd67746777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2F2F2"/>
    <a:srgbClr val="FFFFFF"/>
    <a:srgbClr val="AC1051"/>
    <a:srgbClr val="A6A6A6"/>
    <a:srgbClr val="E8E9EE"/>
    <a:srgbClr val="CED1DB"/>
    <a:srgbClr val="E11568"/>
    <a:srgbClr val="F593BB"/>
    <a:srgbClr val="000000"/>
    <a:srgbClr val="E7F3D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79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viewProps" Target="viewProps.xml"/><Relationship Id="rId5" Type="http://schemas.openxmlformats.org/officeDocument/2006/relationships/slideMaster" Target="slideMasters/slideMaster2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microsoft.com/office/2018/10/relationships/authors" Target="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60" cy="498135"/>
          </a:xfrm>
          <a:prstGeom prst="rect">
            <a:avLst/>
          </a:prstGeom>
        </p:spPr>
        <p:txBody>
          <a:bodyPr vert="horz" lIns="91477" tIns="45738" rIns="91477" bIns="45738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50442" y="0"/>
            <a:ext cx="2945660" cy="498135"/>
          </a:xfrm>
          <a:prstGeom prst="rect">
            <a:avLst/>
          </a:prstGeom>
        </p:spPr>
        <p:txBody>
          <a:bodyPr vert="horz" lIns="91477" tIns="45738" rIns="91477" bIns="45738" rtlCol="0"/>
          <a:lstStyle>
            <a:lvl1pPr algn="r">
              <a:defRPr sz="1200"/>
            </a:lvl1pPr>
          </a:lstStyle>
          <a:p>
            <a:fld id="{38E31FAD-FCF6-47E0-87C9-C79184A07256}" type="datetimeFigureOut">
              <a:rPr lang="es-ES" smtClean="0"/>
              <a:t>10/07/2024</a:t>
            </a:fld>
            <a:endParaRPr lang="es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39838"/>
            <a:ext cx="5959475" cy="33528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77" tIns="45738" rIns="91477" bIns="45738" rtlCol="0" anchor="ctr"/>
          <a:lstStyle/>
          <a:p>
            <a:endParaRPr lang="es-E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79768" y="4777959"/>
            <a:ext cx="5438140" cy="3909238"/>
          </a:xfrm>
          <a:prstGeom prst="rect">
            <a:avLst/>
          </a:prstGeom>
        </p:spPr>
        <p:txBody>
          <a:bodyPr vert="horz" lIns="91477" tIns="45738" rIns="91477" bIns="45738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9430092"/>
            <a:ext cx="2945660" cy="498134"/>
          </a:xfrm>
          <a:prstGeom prst="rect">
            <a:avLst/>
          </a:prstGeom>
        </p:spPr>
        <p:txBody>
          <a:bodyPr vert="horz" lIns="91477" tIns="45738" rIns="91477" bIns="45738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50442" y="9430092"/>
            <a:ext cx="2945660" cy="498134"/>
          </a:xfrm>
          <a:prstGeom prst="rect">
            <a:avLst/>
          </a:prstGeom>
        </p:spPr>
        <p:txBody>
          <a:bodyPr vert="horz" lIns="91477" tIns="45738" rIns="91477" bIns="45738" rtlCol="0" anchor="b"/>
          <a:lstStyle>
            <a:lvl1pPr algn="r">
              <a:defRPr sz="1200"/>
            </a:lvl1pPr>
          </a:lstStyle>
          <a:p>
            <a:fld id="{9EC65BEE-379E-49D5-A648-25402BE0B36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408725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id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" name="Picture Placeholder 7">
            <a:extLst>
              <a:ext uri="{FF2B5EF4-FFF2-40B4-BE49-F238E27FC236}">
                <a16:creationId xmlns:a16="http://schemas.microsoft.com/office/drawing/2014/main" id="{D9195579-4F64-3B4C-AA38-6C389B9E3768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096000" y="0"/>
            <a:ext cx="6096000" cy="6858000"/>
          </a:xfrm>
          <a:custGeom>
            <a:avLst/>
            <a:gdLst>
              <a:gd name="connsiteX0" fmla="*/ 0 w 3676650"/>
              <a:gd name="connsiteY0" fmla="*/ 0 h 5486400"/>
              <a:gd name="connsiteX1" fmla="*/ 3676650 w 3676650"/>
              <a:gd name="connsiteY1" fmla="*/ 0 h 5486400"/>
              <a:gd name="connsiteX2" fmla="*/ 3676650 w 3676650"/>
              <a:gd name="connsiteY2" fmla="*/ 5486400 h 5486400"/>
              <a:gd name="connsiteX3" fmla="*/ 0 w 3676650"/>
              <a:gd name="connsiteY3" fmla="*/ 5486400 h 5486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676650" h="5486400">
                <a:moveTo>
                  <a:pt x="0" y="0"/>
                </a:moveTo>
                <a:lnTo>
                  <a:pt x="3676650" y="0"/>
                </a:lnTo>
                <a:lnTo>
                  <a:pt x="3676650" y="5486400"/>
                </a:lnTo>
                <a:lnTo>
                  <a:pt x="0" y="5486400"/>
                </a:ln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marL="0" indent="0" algn="ctr">
              <a:buNone/>
              <a:defRPr sz="1200"/>
            </a:lvl1pPr>
          </a:lstStyle>
          <a:p>
            <a:endParaRPr lang="en-US"/>
          </a:p>
        </p:txBody>
      </p:sp>
      <p:pic>
        <p:nvPicPr>
          <p:cNvPr id="4" name="Picture 2" descr="C:\Users\Lidia\Documents\S&amp;F\1. IMAGEN CORPORATIVA S&amp;F\LOGOS\Logo S&amp;F\S&amp;FCONSULTANS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95829" y="6303445"/>
            <a:ext cx="791780" cy="4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656053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id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" name="Picture Placeholder 7">
            <a:extLst>
              <a:ext uri="{FF2B5EF4-FFF2-40B4-BE49-F238E27FC236}">
                <a16:creationId xmlns:a16="http://schemas.microsoft.com/office/drawing/2014/main" id="{D9195579-4F64-3B4C-AA38-6C389B9E3768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096000" y="0"/>
            <a:ext cx="6096000" cy="6858000"/>
          </a:xfrm>
          <a:custGeom>
            <a:avLst/>
            <a:gdLst>
              <a:gd name="connsiteX0" fmla="*/ 0 w 3676650"/>
              <a:gd name="connsiteY0" fmla="*/ 0 h 5486400"/>
              <a:gd name="connsiteX1" fmla="*/ 3676650 w 3676650"/>
              <a:gd name="connsiteY1" fmla="*/ 0 h 5486400"/>
              <a:gd name="connsiteX2" fmla="*/ 3676650 w 3676650"/>
              <a:gd name="connsiteY2" fmla="*/ 5486400 h 5486400"/>
              <a:gd name="connsiteX3" fmla="*/ 0 w 3676650"/>
              <a:gd name="connsiteY3" fmla="*/ 5486400 h 5486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676650" h="5486400">
                <a:moveTo>
                  <a:pt x="0" y="0"/>
                </a:moveTo>
                <a:lnTo>
                  <a:pt x="3676650" y="0"/>
                </a:lnTo>
                <a:lnTo>
                  <a:pt x="3676650" y="5486400"/>
                </a:lnTo>
                <a:lnTo>
                  <a:pt x="0" y="5486400"/>
                </a:ln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marL="0" indent="0" algn="ctr">
              <a:buNone/>
              <a:defRPr sz="1200"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39496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9515851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ección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 7">
            <a:extLst>
              <a:ext uri="{FF2B5EF4-FFF2-40B4-BE49-F238E27FC236}">
                <a16:creationId xmlns:a16="http://schemas.microsoft.com/office/drawing/2014/main" id="{DE912A9F-FC49-0D45-8C48-D7FB92FD7AC9}"/>
              </a:ext>
            </a:extLst>
          </p:cNvPr>
          <p:cNvSpPr/>
          <p:nvPr userDrawn="1"/>
        </p:nvSpPr>
        <p:spPr>
          <a:xfrm>
            <a:off x="1" y="0"/>
            <a:ext cx="6324660" cy="6858000"/>
          </a:xfrm>
          <a:custGeom>
            <a:avLst/>
            <a:gdLst>
              <a:gd name="connsiteX0" fmla="*/ 0 w 12646026"/>
              <a:gd name="connsiteY0" fmla="*/ 0 h 13716000"/>
              <a:gd name="connsiteX1" fmla="*/ 9762877 w 12646026"/>
              <a:gd name="connsiteY1" fmla="*/ 0 h 13716000"/>
              <a:gd name="connsiteX2" fmla="*/ 9833069 w 12646026"/>
              <a:gd name="connsiteY2" fmla="*/ 66922 h 13716000"/>
              <a:gd name="connsiteX3" fmla="*/ 12646026 w 12646026"/>
              <a:gd name="connsiteY3" fmla="*/ 6858000 h 13716000"/>
              <a:gd name="connsiteX4" fmla="*/ 9833069 w 12646026"/>
              <a:gd name="connsiteY4" fmla="*/ 13649078 h 13716000"/>
              <a:gd name="connsiteX5" fmla="*/ 9762877 w 12646026"/>
              <a:gd name="connsiteY5" fmla="*/ 13716000 h 13716000"/>
              <a:gd name="connsiteX6" fmla="*/ 0 w 12646026"/>
              <a:gd name="connsiteY6" fmla="*/ 13716000 h 13716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646026" h="13716000">
                <a:moveTo>
                  <a:pt x="0" y="0"/>
                </a:moveTo>
                <a:lnTo>
                  <a:pt x="9762877" y="0"/>
                </a:lnTo>
                <a:lnTo>
                  <a:pt x="9833069" y="66922"/>
                </a:lnTo>
                <a:cubicBezTo>
                  <a:pt x="11571058" y="1804911"/>
                  <a:pt x="12646026" y="4205920"/>
                  <a:pt x="12646026" y="6858000"/>
                </a:cubicBezTo>
                <a:cubicBezTo>
                  <a:pt x="12646026" y="9510081"/>
                  <a:pt x="11571058" y="11911090"/>
                  <a:pt x="9833069" y="13649078"/>
                </a:cubicBezTo>
                <a:lnTo>
                  <a:pt x="9762877" y="13716000"/>
                </a:lnTo>
                <a:lnTo>
                  <a:pt x="0" y="13716000"/>
                </a:lnTo>
                <a:close/>
              </a:path>
            </a:pathLst>
          </a:custGeom>
          <a:solidFill>
            <a:srgbClr val="4056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704" tIns="22852" rIns="45704" bIns="22852" rtlCol="0" anchor="ctr"/>
          <a:lstStyle/>
          <a:p>
            <a:pPr algn="ctr" defTabSz="913874"/>
            <a:endParaRPr lang="en-US" sz="1867">
              <a:solidFill>
                <a:srgbClr val="FFFFFF"/>
              </a:solidFill>
              <a:latin typeface="Montserrat Light" pitchFamily="2" charset="77"/>
            </a:endParaRPr>
          </a:p>
        </p:txBody>
      </p:sp>
      <p:sp useBgFill="1">
        <p:nvSpPr>
          <p:cNvPr id="4" name="Picture Placeholder 3">
            <a:extLst>
              <a:ext uri="{FF2B5EF4-FFF2-40B4-BE49-F238E27FC236}">
                <a16:creationId xmlns:a16="http://schemas.microsoft.com/office/drawing/2014/main" id="{DF4FE90C-5EA9-F946-B3D8-707E7C0AFAD9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5655013" cy="6858000"/>
          </a:xfrm>
          <a:custGeom>
            <a:avLst/>
            <a:gdLst>
              <a:gd name="connsiteX0" fmla="*/ 0 w 11307081"/>
              <a:gd name="connsiteY0" fmla="*/ 0 h 13716000"/>
              <a:gd name="connsiteX1" fmla="*/ 7248934 w 11307081"/>
              <a:gd name="connsiteY1" fmla="*/ 0 h 13716000"/>
              <a:gd name="connsiteX2" fmla="*/ 7486337 w 11307081"/>
              <a:gd name="connsiteY2" fmla="*/ 136504 h 13716000"/>
              <a:gd name="connsiteX3" fmla="*/ 11307081 w 11307081"/>
              <a:gd name="connsiteY3" fmla="*/ 6923314 h 13716000"/>
              <a:gd name="connsiteX4" fmla="*/ 7486337 w 11307081"/>
              <a:gd name="connsiteY4" fmla="*/ 13710124 h 13716000"/>
              <a:gd name="connsiteX5" fmla="*/ 7476118 w 11307081"/>
              <a:gd name="connsiteY5" fmla="*/ 13716000 h 13716000"/>
              <a:gd name="connsiteX6" fmla="*/ 0 w 11307081"/>
              <a:gd name="connsiteY6" fmla="*/ 13716000 h 13716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1307081" h="13716000">
                <a:moveTo>
                  <a:pt x="0" y="0"/>
                </a:moveTo>
                <a:lnTo>
                  <a:pt x="7248934" y="0"/>
                </a:lnTo>
                <a:lnTo>
                  <a:pt x="7486337" y="136504"/>
                </a:lnTo>
                <a:cubicBezTo>
                  <a:pt x="9776963" y="1528322"/>
                  <a:pt x="11307081" y="4047129"/>
                  <a:pt x="11307081" y="6923314"/>
                </a:cubicBezTo>
                <a:cubicBezTo>
                  <a:pt x="11307081" y="9799499"/>
                  <a:pt x="9776963" y="12318306"/>
                  <a:pt x="7486337" y="13710124"/>
                </a:cubicBezTo>
                <a:lnTo>
                  <a:pt x="7476118" y="13716000"/>
                </a:lnTo>
                <a:lnTo>
                  <a:pt x="0" y="13716000"/>
                </a:ln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marL="0" indent="0" algn="ctr">
              <a:buNone/>
              <a:defRPr sz="1200"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041210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ección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 7">
            <a:extLst>
              <a:ext uri="{FF2B5EF4-FFF2-40B4-BE49-F238E27FC236}">
                <a16:creationId xmlns:a16="http://schemas.microsoft.com/office/drawing/2014/main" id="{DE912A9F-FC49-0D45-8C48-D7FB92FD7AC9}"/>
              </a:ext>
            </a:extLst>
          </p:cNvPr>
          <p:cNvSpPr/>
          <p:nvPr userDrawn="1"/>
        </p:nvSpPr>
        <p:spPr>
          <a:xfrm>
            <a:off x="1" y="0"/>
            <a:ext cx="6324660" cy="6858000"/>
          </a:xfrm>
          <a:custGeom>
            <a:avLst/>
            <a:gdLst>
              <a:gd name="connsiteX0" fmla="*/ 0 w 12646026"/>
              <a:gd name="connsiteY0" fmla="*/ 0 h 13716000"/>
              <a:gd name="connsiteX1" fmla="*/ 9762877 w 12646026"/>
              <a:gd name="connsiteY1" fmla="*/ 0 h 13716000"/>
              <a:gd name="connsiteX2" fmla="*/ 9833069 w 12646026"/>
              <a:gd name="connsiteY2" fmla="*/ 66922 h 13716000"/>
              <a:gd name="connsiteX3" fmla="*/ 12646026 w 12646026"/>
              <a:gd name="connsiteY3" fmla="*/ 6858000 h 13716000"/>
              <a:gd name="connsiteX4" fmla="*/ 9833069 w 12646026"/>
              <a:gd name="connsiteY4" fmla="*/ 13649078 h 13716000"/>
              <a:gd name="connsiteX5" fmla="*/ 9762877 w 12646026"/>
              <a:gd name="connsiteY5" fmla="*/ 13716000 h 13716000"/>
              <a:gd name="connsiteX6" fmla="*/ 0 w 12646026"/>
              <a:gd name="connsiteY6" fmla="*/ 13716000 h 13716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646026" h="13716000">
                <a:moveTo>
                  <a:pt x="0" y="0"/>
                </a:moveTo>
                <a:lnTo>
                  <a:pt x="9762877" y="0"/>
                </a:lnTo>
                <a:lnTo>
                  <a:pt x="9833069" y="66922"/>
                </a:lnTo>
                <a:cubicBezTo>
                  <a:pt x="11571058" y="1804911"/>
                  <a:pt x="12646026" y="4205920"/>
                  <a:pt x="12646026" y="6858000"/>
                </a:cubicBezTo>
                <a:cubicBezTo>
                  <a:pt x="12646026" y="9510081"/>
                  <a:pt x="11571058" y="11911090"/>
                  <a:pt x="9833069" y="13649078"/>
                </a:cubicBezTo>
                <a:lnTo>
                  <a:pt x="9762877" y="13716000"/>
                </a:lnTo>
                <a:lnTo>
                  <a:pt x="0" y="13716000"/>
                </a:lnTo>
                <a:close/>
              </a:path>
            </a:pathLst>
          </a:custGeom>
          <a:solidFill>
            <a:srgbClr val="437DB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704" tIns="22852" rIns="45704" bIns="22852" rtlCol="0" anchor="ctr"/>
          <a:lstStyle/>
          <a:p>
            <a:pPr algn="ctr" defTabSz="913874"/>
            <a:endParaRPr lang="en-US" sz="1867">
              <a:solidFill>
                <a:srgbClr val="FFFFFF"/>
              </a:solidFill>
              <a:latin typeface="Montserrat Light" pitchFamily="2" charset="77"/>
            </a:endParaRPr>
          </a:p>
        </p:txBody>
      </p:sp>
      <p:sp useBgFill="1">
        <p:nvSpPr>
          <p:cNvPr id="4" name="Picture Placeholder 3">
            <a:extLst>
              <a:ext uri="{FF2B5EF4-FFF2-40B4-BE49-F238E27FC236}">
                <a16:creationId xmlns:a16="http://schemas.microsoft.com/office/drawing/2014/main" id="{DF4FE90C-5EA9-F946-B3D8-707E7C0AFAD9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5655013" cy="6858000"/>
          </a:xfrm>
          <a:custGeom>
            <a:avLst/>
            <a:gdLst>
              <a:gd name="connsiteX0" fmla="*/ 0 w 11307081"/>
              <a:gd name="connsiteY0" fmla="*/ 0 h 13716000"/>
              <a:gd name="connsiteX1" fmla="*/ 7248934 w 11307081"/>
              <a:gd name="connsiteY1" fmla="*/ 0 h 13716000"/>
              <a:gd name="connsiteX2" fmla="*/ 7486337 w 11307081"/>
              <a:gd name="connsiteY2" fmla="*/ 136504 h 13716000"/>
              <a:gd name="connsiteX3" fmla="*/ 11307081 w 11307081"/>
              <a:gd name="connsiteY3" fmla="*/ 6923314 h 13716000"/>
              <a:gd name="connsiteX4" fmla="*/ 7486337 w 11307081"/>
              <a:gd name="connsiteY4" fmla="*/ 13710124 h 13716000"/>
              <a:gd name="connsiteX5" fmla="*/ 7476118 w 11307081"/>
              <a:gd name="connsiteY5" fmla="*/ 13716000 h 13716000"/>
              <a:gd name="connsiteX6" fmla="*/ 0 w 11307081"/>
              <a:gd name="connsiteY6" fmla="*/ 13716000 h 13716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1307081" h="13716000">
                <a:moveTo>
                  <a:pt x="0" y="0"/>
                </a:moveTo>
                <a:lnTo>
                  <a:pt x="7248934" y="0"/>
                </a:lnTo>
                <a:lnTo>
                  <a:pt x="7486337" y="136504"/>
                </a:lnTo>
                <a:cubicBezTo>
                  <a:pt x="9776963" y="1528322"/>
                  <a:pt x="11307081" y="4047129"/>
                  <a:pt x="11307081" y="6923314"/>
                </a:cubicBezTo>
                <a:cubicBezTo>
                  <a:pt x="11307081" y="9799499"/>
                  <a:pt x="9776963" y="12318306"/>
                  <a:pt x="7486337" y="13710124"/>
                </a:cubicBezTo>
                <a:lnTo>
                  <a:pt x="7476118" y="13716000"/>
                </a:lnTo>
                <a:lnTo>
                  <a:pt x="0" y="13716000"/>
                </a:ln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marL="0" indent="0" algn="ctr">
              <a:buNone/>
              <a:defRPr sz="1200"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680442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ección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 7">
            <a:extLst>
              <a:ext uri="{FF2B5EF4-FFF2-40B4-BE49-F238E27FC236}">
                <a16:creationId xmlns:a16="http://schemas.microsoft.com/office/drawing/2014/main" id="{DE912A9F-FC49-0D45-8C48-D7FB92FD7AC9}"/>
              </a:ext>
            </a:extLst>
          </p:cNvPr>
          <p:cNvSpPr/>
          <p:nvPr userDrawn="1"/>
        </p:nvSpPr>
        <p:spPr>
          <a:xfrm>
            <a:off x="1" y="0"/>
            <a:ext cx="6324660" cy="6858000"/>
          </a:xfrm>
          <a:custGeom>
            <a:avLst/>
            <a:gdLst>
              <a:gd name="connsiteX0" fmla="*/ 0 w 12646026"/>
              <a:gd name="connsiteY0" fmla="*/ 0 h 13716000"/>
              <a:gd name="connsiteX1" fmla="*/ 9762877 w 12646026"/>
              <a:gd name="connsiteY1" fmla="*/ 0 h 13716000"/>
              <a:gd name="connsiteX2" fmla="*/ 9833069 w 12646026"/>
              <a:gd name="connsiteY2" fmla="*/ 66922 h 13716000"/>
              <a:gd name="connsiteX3" fmla="*/ 12646026 w 12646026"/>
              <a:gd name="connsiteY3" fmla="*/ 6858000 h 13716000"/>
              <a:gd name="connsiteX4" fmla="*/ 9833069 w 12646026"/>
              <a:gd name="connsiteY4" fmla="*/ 13649078 h 13716000"/>
              <a:gd name="connsiteX5" fmla="*/ 9762877 w 12646026"/>
              <a:gd name="connsiteY5" fmla="*/ 13716000 h 13716000"/>
              <a:gd name="connsiteX6" fmla="*/ 0 w 12646026"/>
              <a:gd name="connsiteY6" fmla="*/ 13716000 h 13716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646026" h="13716000">
                <a:moveTo>
                  <a:pt x="0" y="0"/>
                </a:moveTo>
                <a:lnTo>
                  <a:pt x="9762877" y="0"/>
                </a:lnTo>
                <a:lnTo>
                  <a:pt x="9833069" y="66922"/>
                </a:lnTo>
                <a:cubicBezTo>
                  <a:pt x="11571058" y="1804911"/>
                  <a:pt x="12646026" y="4205920"/>
                  <a:pt x="12646026" y="6858000"/>
                </a:cubicBezTo>
                <a:cubicBezTo>
                  <a:pt x="12646026" y="9510081"/>
                  <a:pt x="11571058" y="11911090"/>
                  <a:pt x="9833069" y="13649078"/>
                </a:cubicBezTo>
                <a:lnTo>
                  <a:pt x="9762877" y="13716000"/>
                </a:lnTo>
                <a:lnTo>
                  <a:pt x="0" y="13716000"/>
                </a:lnTo>
                <a:close/>
              </a:path>
            </a:pathLst>
          </a:custGeom>
          <a:solidFill>
            <a:srgbClr val="89C5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704" tIns="22852" rIns="45704" bIns="22852" rtlCol="0" anchor="ctr"/>
          <a:lstStyle/>
          <a:p>
            <a:pPr algn="ctr" defTabSz="913874"/>
            <a:endParaRPr lang="en-US" sz="1867">
              <a:solidFill>
                <a:srgbClr val="FFFFFF"/>
              </a:solidFill>
              <a:latin typeface="Montserrat Light" pitchFamily="2" charset="77"/>
            </a:endParaRPr>
          </a:p>
        </p:txBody>
      </p:sp>
      <p:sp useBgFill="1">
        <p:nvSpPr>
          <p:cNvPr id="4" name="Picture Placeholder 3">
            <a:extLst>
              <a:ext uri="{FF2B5EF4-FFF2-40B4-BE49-F238E27FC236}">
                <a16:creationId xmlns:a16="http://schemas.microsoft.com/office/drawing/2014/main" id="{DF4FE90C-5EA9-F946-B3D8-707E7C0AFAD9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5655013" cy="6858000"/>
          </a:xfrm>
          <a:custGeom>
            <a:avLst/>
            <a:gdLst>
              <a:gd name="connsiteX0" fmla="*/ 0 w 11307081"/>
              <a:gd name="connsiteY0" fmla="*/ 0 h 13716000"/>
              <a:gd name="connsiteX1" fmla="*/ 7248934 w 11307081"/>
              <a:gd name="connsiteY1" fmla="*/ 0 h 13716000"/>
              <a:gd name="connsiteX2" fmla="*/ 7486337 w 11307081"/>
              <a:gd name="connsiteY2" fmla="*/ 136504 h 13716000"/>
              <a:gd name="connsiteX3" fmla="*/ 11307081 w 11307081"/>
              <a:gd name="connsiteY3" fmla="*/ 6923314 h 13716000"/>
              <a:gd name="connsiteX4" fmla="*/ 7486337 w 11307081"/>
              <a:gd name="connsiteY4" fmla="*/ 13710124 h 13716000"/>
              <a:gd name="connsiteX5" fmla="*/ 7476118 w 11307081"/>
              <a:gd name="connsiteY5" fmla="*/ 13716000 h 13716000"/>
              <a:gd name="connsiteX6" fmla="*/ 0 w 11307081"/>
              <a:gd name="connsiteY6" fmla="*/ 13716000 h 13716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1307081" h="13716000">
                <a:moveTo>
                  <a:pt x="0" y="0"/>
                </a:moveTo>
                <a:lnTo>
                  <a:pt x="7248934" y="0"/>
                </a:lnTo>
                <a:lnTo>
                  <a:pt x="7486337" y="136504"/>
                </a:lnTo>
                <a:cubicBezTo>
                  <a:pt x="9776963" y="1528322"/>
                  <a:pt x="11307081" y="4047129"/>
                  <a:pt x="11307081" y="6923314"/>
                </a:cubicBezTo>
                <a:cubicBezTo>
                  <a:pt x="11307081" y="9799499"/>
                  <a:pt x="9776963" y="12318306"/>
                  <a:pt x="7486337" y="13710124"/>
                </a:cubicBezTo>
                <a:lnTo>
                  <a:pt x="7476118" y="13716000"/>
                </a:lnTo>
                <a:lnTo>
                  <a:pt x="0" y="13716000"/>
                </a:ln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marL="0" indent="0" algn="ctr">
              <a:buNone/>
              <a:defRPr sz="1200"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407750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Índi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" name="Picture Placeholder 7">
            <a:extLst>
              <a:ext uri="{FF2B5EF4-FFF2-40B4-BE49-F238E27FC236}">
                <a16:creationId xmlns:a16="http://schemas.microsoft.com/office/drawing/2014/main" id="{356F6471-0E85-2742-BE04-5CFC1CD292DD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2018512" y="0"/>
            <a:ext cx="5282824" cy="6858000"/>
          </a:xfrm>
          <a:custGeom>
            <a:avLst/>
            <a:gdLst>
              <a:gd name="connsiteX0" fmla="*/ 0 w 3676650"/>
              <a:gd name="connsiteY0" fmla="*/ 0 h 5486400"/>
              <a:gd name="connsiteX1" fmla="*/ 3676650 w 3676650"/>
              <a:gd name="connsiteY1" fmla="*/ 0 h 5486400"/>
              <a:gd name="connsiteX2" fmla="*/ 3676650 w 3676650"/>
              <a:gd name="connsiteY2" fmla="*/ 5486400 h 5486400"/>
              <a:gd name="connsiteX3" fmla="*/ 0 w 3676650"/>
              <a:gd name="connsiteY3" fmla="*/ 5486400 h 5486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676650" h="5486400">
                <a:moveTo>
                  <a:pt x="0" y="0"/>
                </a:moveTo>
                <a:lnTo>
                  <a:pt x="3676650" y="0"/>
                </a:lnTo>
                <a:lnTo>
                  <a:pt x="3676650" y="5486400"/>
                </a:lnTo>
                <a:lnTo>
                  <a:pt x="0" y="5486400"/>
                </a:ln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marL="0" marR="0" indent="0" algn="ctr" defTabSz="121917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/>
            </a:lvl1pPr>
          </a:lstStyle>
          <a:p>
            <a:r>
              <a:rPr lang="en-US"/>
              <a:t>Imagen </a:t>
            </a:r>
            <a:r>
              <a:rPr lang="en-US" err="1"/>
              <a:t>relacionada</a:t>
            </a:r>
            <a:r>
              <a:rPr lang="en-US"/>
              <a:t> con </a:t>
            </a:r>
            <a:r>
              <a:rPr lang="en-US" err="1"/>
              <a:t>el</a:t>
            </a:r>
            <a:r>
              <a:rPr lang="en-US"/>
              <a:t> </a:t>
            </a:r>
            <a:r>
              <a:rPr lang="en-US" err="1"/>
              <a:t>contenido</a:t>
            </a:r>
            <a:r>
              <a:rPr lang="en-US"/>
              <a:t> del </a:t>
            </a:r>
            <a:r>
              <a:rPr lang="en-US" err="1"/>
              <a:t>documento</a:t>
            </a:r>
            <a:endParaRPr lang="en-US"/>
          </a:p>
          <a:p>
            <a:endParaRPr lang="en-US"/>
          </a:p>
        </p:txBody>
      </p:sp>
      <p:sp>
        <p:nvSpPr>
          <p:cNvPr id="4" name="3 Marcador de posición de imagen"/>
          <p:cNvSpPr>
            <a:spLocks noGrp="1"/>
          </p:cNvSpPr>
          <p:nvPr>
            <p:ph type="pic" sz="quarter" idx="11" hasCustomPrompt="1"/>
          </p:nvPr>
        </p:nvSpPr>
        <p:spPr>
          <a:xfrm>
            <a:off x="431800" y="6021289"/>
            <a:ext cx="767656" cy="67161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</a:lstStyle>
          <a:p>
            <a:r>
              <a:rPr lang="es-ES"/>
              <a:t>Logo cliente</a:t>
            </a:r>
          </a:p>
        </p:txBody>
      </p:sp>
    </p:spTree>
    <p:extLst>
      <p:ext uri="{BB962C8B-B14F-4D97-AF65-F5344CB8AC3E}">
        <p14:creationId xmlns:p14="http://schemas.microsoft.com/office/powerpoint/2010/main" val="273604499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Porta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" name="Picture Placeholder 3">
            <a:extLst>
              <a:ext uri="{FF2B5EF4-FFF2-40B4-BE49-F238E27FC236}">
                <a16:creationId xmlns:a16="http://schemas.microsoft.com/office/drawing/2014/main" id="{DAADC000-8D24-8F47-888C-8091210ECBBC}"/>
              </a:ext>
            </a:extLst>
          </p:cNvPr>
          <p:cNvSpPr>
            <a:spLocks noGrp="1" noChangeAspect="1"/>
          </p:cNvSpPr>
          <p:nvPr>
            <p:ph type="pic" sz="quarter" idx="10" hasCustomPrompt="1"/>
          </p:nvPr>
        </p:nvSpPr>
        <p:spPr>
          <a:xfrm>
            <a:off x="2661157" y="0"/>
            <a:ext cx="9530847" cy="6858000"/>
          </a:xfrm>
          <a:custGeom>
            <a:avLst/>
            <a:gdLst>
              <a:gd name="connsiteX0" fmla="*/ 8278154 w 19056731"/>
              <a:gd name="connsiteY0" fmla="*/ 0 h 13716000"/>
              <a:gd name="connsiteX1" fmla="*/ 19056731 w 19056731"/>
              <a:gd name="connsiteY1" fmla="*/ 0 h 13716000"/>
              <a:gd name="connsiteX2" fmla="*/ 19056731 w 19056731"/>
              <a:gd name="connsiteY2" fmla="*/ 13716000 h 13716000"/>
              <a:gd name="connsiteX3" fmla="*/ 0 w 19056731"/>
              <a:gd name="connsiteY3" fmla="*/ 13716000 h 13716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9056731" h="13716000">
                <a:moveTo>
                  <a:pt x="8278154" y="0"/>
                </a:moveTo>
                <a:lnTo>
                  <a:pt x="19056731" y="0"/>
                </a:lnTo>
                <a:lnTo>
                  <a:pt x="19056731" y="13716000"/>
                </a:lnTo>
                <a:lnTo>
                  <a:pt x="0" y="13716000"/>
                </a:ln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marL="0" indent="0" algn="ctr">
              <a:buNone/>
              <a:defRPr sz="1400" baseline="0"/>
            </a:lvl1pPr>
          </a:lstStyle>
          <a:p>
            <a:r>
              <a:rPr lang="en-US"/>
              <a:t>Imagen relacionada con el contenido del documento</a:t>
            </a:r>
          </a:p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sz="quarter" idx="11" hasCustomPrompt="1"/>
          </p:nvPr>
        </p:nvSpPr>
        <p:spPr>
          <a:xfrm>
            <a:off x="719403" y="1124744"/>
            <a:ext cx="2112235" cy="1152128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600"/>
            </a:lvl1pPr>
          </a:lstStyle>
          <a:p>
            <a:r>
              <a:rPr lang="es-ES"/>
              <a:t>Logo cliente</a:t>
            </a:r>
          </a:p>
        </p:txBody>
      </p:sp>
    </p:spTree>
    <p:extLst>
      <p:ext uri="{BB962C8B-B14F-4D97-AF65-F5344CB8AC3E}">
        <p14:creationId xmlns:p14="http://schemas.microsoft.com/office/powerpoint/2010/main" val="422275483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id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" name="Picture Placeholder 7">
            <a:extLst>
              <a:ext uri="{FF2B5EF4-FFF2-40B4-BE49-F238E27FC236}">
                <a16:creationId xmlns:a16="http://schemas.microsoft.com/office/drawing/2014/main" id="{D9195579-4F64-3B4C-AA38-6C389B9E3768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096000" y="0"/>
            <a:ext cx="6096000" cy="6858000"/>
          </a:xfrm>
          <a:custGeom>
            <a:avLst/>
            <a:gdLst>
              <a:gd name="connsiteX0" fmla="*/ 0 w 3676650"/>
              <a:gd name="connsiteY0" fmla="*/ 0 h 5486400"/>
              <a:gd name="connsiteX1" fmla="*/ 3676650 w 3676650"/>
              <a:gd name="connsiteY1" fmla="*/ 0 h 5486400"/>
              <a:gd name="connsiteX2" fmla="*/ 3676650 w 3676650"/>
              <a:gd name="connsiteY2" fmla="*/ 5486400 h 5486400"/>
              <a:gd name="connsiteX3" fmla="*/ 0 w 3676650"/>
              <a:gd name="connsiteY3" fmla="*/ 5486400 h 5486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676650" h="5486400">
                <a:moveTo>
                  <a:pt x="0" y="0"/>
                </a:moveTo>
                <a:lnTo>
                  <a:pt x="3676650" y="0"/>
                </a:lnTo>
                <a:lnTo>
                  <a:pt x="3676650" y="5486400"/>
                </a:lnTo>
                <a:lnTo>
                  <a:pt x="0" y="5486400"/>
                </a:ln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marL="0" indent="0" algn="ctr">
              <a:buNone/>
              <a:defRPr sz="1200"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683967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3945398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ección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 7">
            <a:extLst>
              <a:ext uri="{FF2B5EF4-FFF2-40B4-BE49-F238E27FC236}">
                <a16:creationId xmlns:a16="http://schemas.microsoft.com/office/drawing/2014/main" id="{DE912A9F-FC49-0D45-8C48-D7FB92FD7AC9}"/>
              </a:ext>
            </a:extLst>
          </p:cNvPr>
          <p:cNvSpPr/>
          <p:nvPr userDrawn="1"/>
        </p:nvSpPr>
        <p:spPr>
          <a:xfrm>
            <a:off x="1" y="0"/>
            <a:ext cx="6324660" cy="6858000"/>
          </a:xfrm>
          <a:custGeom>
            <a:avLst/>
            <a:gdLst>
              <a:gd name="connsiteX0" fmla="*/ 0 w 12646026"/>
              <a:gd name="connsiteY0" fmla="*/ 0 h 13716000"/>
              <a:gd name="connsiteX1" fmla="*/ 9762877 w 12646026"/>
              <a:gd name="connsiteY1" fmla="*/ 0 h 13716000"/>
              <a:gd name="connsiteX2" fmla="*/ 9833069 w 12646026"/>
              <a:gd name="connsiteY2" fmla="*/ 66922 h 13716000"/>
              <a:gd name="connsiteX3" fmla="*/ 12646026 w 12646026"/>
              <a:gd name="connsiteY3" fmla="*/ 6858000 h 13716000"/>
              <a:gd name="connsiteX4" fmla="*/ 9833069 w 12646026"/>
              <a:gd name="connsiteY4" fmla="*/ 13649078 h 13716000"/>
              <a:gd name="connsiteX5" fmla="*/ 9762877 w 12646026"/>
              <a:gd name="connsiteY5" fmla="*/ 13716000 h 13716000"/>
              <a:gd name="connsiteX6" fmla="*/ 0 w 12646026"/>
              <a:gd name="connsiteY6" fmla="*/ 13716000 h 13716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646026" h="13716000">
                <a:moveTo>
                  <a:pt x="0" y="0"/>
                </a:moveTo>
                <a:lnTo>
                  <a:pt x="9762877" y="0"/>
                </a:lnTo>
                <a:lnTo>
                  <a:pt x="9833069" y="66922"/>
                </a:lnTo>
                <a:cubicBezTo>
                  <a:pt x="11571058" y="1804911"/>
                  <a:pt x="12646026" y="4205920"/>
                  <a:pt x="12646026" y="6858000"/>
                </a:cubicBezTo>
                <a:cubicBezTo>
                  <a:pt x="12646026" y="9510081"/>
                  <a:pt x="11571058" y="11911090"/>
                  <a:pt x="9833069" y="13649078"/>
                </a:cubicBezTo>
                <a:lnTo>
                  <a:pt x="9762877" y="13716000"/>
                </a:lnTo>
                <a:lnTo>
                  <a:pt x="0" y="13716000"/>
                </a:lnTo>
                <a:close/>
              </a:path>
            </a:pathLst>
          </a:custGeom>
          <a:solidFill>
            <a:srgbClr val="4056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704" tIns="22852" rIns="45704" bIns="22852" rtlCol="0" anchor="ctr"/>
          <a:lstStyle/>
          <a:p>
            <a:pPr algn="ctr" defTabSz="913874"/>
            <a:endParaRPr lang="en-US" sz="1867">
              <a:solidFill>
                <a:srgbClr val="FFFFFF"/>
              </a:solidFill>
              <a:latin typeface="Montserrat Light" pitchFamily="2" charset="77"/>
            </a:endParaRPr>
          </a:p>
        </p:txBody>
      </p:sp>
      <p:sp useBgFill="1">
        <p:nvSpPr>
          <p:cNvPr id="4" name="Picture Placeholder 3">
            <a:extLst>
              <a:ext uri="{FF2B5EF4-FFF2-40B4-BE49-F238E27FC236}">
                <a16:creationId xmlns:a16="http://schemas.microsoft.com/office/drawing/2014/main" id="{DF4FE90C-5EA9-F946-B3D8-707E7C0AFAD9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5655013" cy="6858000"/>
          </a:xfrm>
          <a:custGeom>
            <a:avLst/>
            <a:gdLst>
              <a:gd name="connsiteX0" fmla="*/ 0 w 11307081"/>
              <a:gd name="connsiteY0" fmla="*/ 0 h 13716000"/>
              <a:gd name="connsiteX1" fmla="*/ 7248934 w 11307081"/>
              <a:gd name="connsiteY1" fmla="*/ 0 h 13716000"/>
              <a:gd name="connsiteX2" fmla="*/ 7486337 w 11307081"/>
              <a:gd name="connsiteY2" fmla="*/ 136504 h 13716000"/>
              <a:gd name="connsiteX3" fmla="*/ 11307081 w 11307081"/>
              <a:gd name="connsiteY3" fmla="*/ 6923314 h 13716000"/>
              <a:gd name="connsiteX4" fmla="*/ 7486337 w 11307081"/>
              <a:gd name="connsiteY4" fmla="*/ 13710124 h 13716000"/>
              <a:gd name="connsiteX5" fmla="*/ 7476118 w 11307081"/>
              <a:gd name="connsiteY5" fmla="*/ 13716000 h 13716000"/>
              <a:gd name="connsiteX6" fmla="*/ 0 w 11307081"/>
              <a:gd name="connsiteY6" fmla="*/ 13716000 h 13716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1307081" h="13716000">
                <a:moveTo>
                  <a:pt x="0" y="0"/>
                </a:moveTo>
                <a:lnTo>
                  <a:pt x="7248934" y="0"/>
                </a:lnTo>
                <a:lnTo>
                  <a:pt x="7486337" y="136504"/>
                </a:lnTo>
                <a:cubicBezTo>
                  <a:pt x="9776963" y="1528322"/>
                  <a:pt x="11307081" y="4047129"/>
                  <a:pt x="11307081" y="6923314"/>
                </a:cubicBezTo>
                <a:cubicBezTo>
                  <a:pt x="11307081" y="9799499"/>
                  <a:pt x="9776963" y="12318306"/>
                  <a:pt x="7486337" y="13710124"/>
                </a:cubicBezTo>
                <a:lnTo>
                  <a:pt x="7476118" y="13716000"/>
                </a:lnTo>
                <a:lnTo>
                  <a:pt x="0" y="13716000"/>
                </a:ln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marL="0" indent="0" algn="ctr">
              <a:buNone/>
              <a:defRPr sz="1200"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79514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Defaul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CuadroTexto"/>
          <p:cNvSpPr txBox="1"/>
          <p:nvPr userDrawn="1"/>
        </p:nvSpPr>
        <p:spPr>
          <a:xfrm>
            <a:off x="5615947" y="6385534"/>
            <a:ext cx="96010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200">
                <a:solidFill>
                  <a:schemeClr val="tx1">
                    <a:lumMod val="60000"/>
                    <a:lumOff val="40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- </a:t>
            </a:r>
            <a:fld id="{6CD72BED-7FE9-4383-8D89-C15CEACEF7C9}" type="slidenum">
              <a:rPr lang="es-ES" sz="1200" smtClean="0">
                <a:solidFill>
                  <a:schemeClr val="tx1">
                    <a:lumMod val="60000"/>
                    <a:lumOff val="40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pPr algn="ctr"/>
              <a:t>‹Nº›</a:t>
            </a:fld>
            <a:r>
              <a:rPr lang="es-ES" sz="1200">
                <a:solidFill>
                  <a:schemeClr val="tx1">
                    <a:lumMod val="60000"/>
                    <a:lumOff val="40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 -</a:t>
            </a:r>
          </a:p>
        </p:txBody>
      </p:sp>
    </p:spTree>
    <p:extLst>
      <p:ext uri="{BB962C8B-B14F-4D97-AF65-F5344CB8AC3E}">
        <p14:creationId xmlns:p14="http://schemas.microsoft.com/office/powerpoint/2010/main" val="37314336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ección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 7">
            <a:extLst>
              <a:ext uri="{FF2B5EF4-FFF2-40B4-BE49-F238E27FC236}">
                <a16:creationId xmlns:a16="http://schemas.microsoft.com/office/drawing/2014/main" id="{DE912A9F-FC49-0D45-8C48-D7FB92FD7AC9}"/>
              </a:ext>
            </a:extLst>
          </p:cNvPr>
          <p:cNvSpPr/>
          <p:nvPr userDrawn="1"/>
        </p:nvSpPr>
        <p:spPr>
          <a:xfrm>
            <a:off x="1" y="0"/>
            <a:ext cx="6324660" cy="6858000"/>
          </a:xfrm>
          <a:custGeom>
            <a:avLst/>
            <a:gdLst>
              <a:gd name="connsiteX0" fmla="*/ 0 w 12646026"/>
              <a:gd name="connsiteY0" fmla="*/ 0 h 13716000"/>
              <a:gd name="connsiteX1" fmla="*/ 9762877 w 12646026"/>
              <a:gd name="connsiteY1" fmla="*/ 0 h 13716000"/>
              <a:gd name="connsiteX2" fmla="*/ 9833069 w 12646026"/>
              <a:gd name="connsiteY2" fmla="*/ 66922 h 13716000"/>
              <a:gd name="connsiteX3" fmla="*/ 12646026 w 12646026"/>
              <a:gd name="connsiteY3" fmla="*/ 6858000 h 13716000"/>
              <a:gd name="connsiteX4" fmla="*/ 9833069 w 12646026"/>
              <a:gd name="connsiteY4" fmla="*/ 13649078 h 13716000"/>
              <a:gd name="connsiteX5" fmla="*/ 9762877 w 12646026"/>
              <a:gd name="connsiteY5" fmla="*/ 13716000 h 13716000"/>
              <a:gd name="connsiteX6" fmla="*/ 0 w 12646026"/>
              <a:gd name="connsiteY6" fmla="*/ 13716000 h 13716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646026" h="13716000">
                <a:moveTo>
                  <a:pt x="0" y="0"/>
                </a:moveTo>
                <a:lnTo>
                  <a:pt x="9762877" y="0"/>
                </a:lnTo>
                <a:lnTo>
                  <a:pt x="9833069" y="66922"/>
                </a:lnTo>
                <a:cubicBezTo>
                  <a:pt x="11571058" y="1804911"/>
                  <a:pt x="12646026" y="4205920"/>
                  <a:pt x="12646026" y="6858000"/>
                </a:cubicBezTo>
                <a:cubicBezTo>
                  <a:pt x="12646026" y="9510081"/>
                  <a:pt x="11571058" y="11911090"/>
                  <a:pt x="9833069" y="13649078"/>
                </a:cubicBezTo>
                <a:lnTo>
                  <a:pt x="9762877" y="13716000"/>
                </a:lnTo>
                <a:lnTo>
                  <a:pt x="0" y="13716000"/>
                </a:lnTo>
                <a:close/>
              </a:path>
            </a:pathLst>
          </a:custGeom>
          <a:solidFill>
            <a:srgbClr val="437DB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704" tIns="22852" rIns="45704" bIns="22852" rtlCol="0" anchor="ctr"/>
          <a:lstStyle/>
          <a:p>
            <a:pPr algn="ctr" defTabSz="913874"/>
            <a:endParaRPr lang="en-US" sz="1867">
              <a:solidFill>
                <a:srgbClr val="FFFFFF"/>
              </a:solidFill>
              <a:latin typeface="Montserrat Light" pitchFamily="2" charset="77"/>
            </a:endParaRPr>
          </a:p>
        </p:txBody>
      </p:sp>
      <p:sp useBgFill="1">
        <p:nvSpPr>
          <p:cNvPr id="4" name="Picture Placeholder 3">
            <a:extLst>
              <a:ext uri="{FF2B5EF4-FFF2-40B4-BE49-F238E27FC236}">
                <a16:creationId xmlns:a16="http://schemas.microsoft.com/office/drawing/2014/main" id="{DF4FE90C-5EA9-F946-B3D8-707E7C0AFAD9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5655013" cy="6858000"/>
          </a:xfrm>
          <a:custGeom>
            <a:avLst/>
            <a:gdLst>
              <a:gd name="connsiteX0" fmla="*/ 0 w 11307081"/>
              <a:gd name="connsiteY0" fmla="*/ 0 h 13716000"/>
              <a:gd name="connsiteX1" fmla="*/ 7248934 w 11307081"/>
              <a:gd name="connsiteY1" fmla="*/ 0 h 13716000"/>
              <a:gd name="connsiteX2" fmla="*/ 7486337 w 11307081"/>
              <a:gd name="connsiteY2" fmla="*/ 136504 h 13716000"/>
              <a:gd name="connsiteX3" fmla="*/ 11307081 w 11307081"/>
              <a:gd name="connsiteY3" fmla="*/ 6923314 h 13716000"/>
              <a:gd name="connsiteX4" fmla="*/ 7486337 w 11307081"/>
              <a:gd name="connsiteY4" fmla="*/ 13710124 h 13716000"/>
              <a:gd name="connsiteX5" fmla="*/ 7476118 w 11307081"/>
              <a:gd name="connsiteY5" fmla="*/ 13716000 h 13716000"/>
              <a:gd name="connsiteX6" fmla="*/ 0 w 11307081"/>
              <a:gd name="connsiteY6" fmla="*/ 13716000 h 13716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1307081" h="13716000">
                <a:moveTo>
                  <a:pt x="0" y="0"/>
                </a:moveTo>
                <a:lnTo>
                  <a:pt x="7248934" y="0"/>
                </a:lnTo>
                <a:lnTo>
                  <a:pt x="7486337" y="136504"/>
                </a:lnTo>
                <a:cubicBezTo>
                  <a:pt x="9776963" y="1528322"/>
                  <a:pt x="11307081" y="4047129"/>
                  <a:pt x="11307081" y="6923314"/>
                </a:cubicBezTo>
                <a:cubicBezTo>
                  <a:pt x="11307081" y="9799499"/>
                  <a:pt x="9776963" y="12318306"/>
                  <a:pt x="7486337" y="13710124"/>
                </a:cubicBezTo>
                <a:lnTo>
                  <a:pt x="7476118" y="13716000"/>
                </a:lnTo>
                <a:lnTo>
                  <a:pt x="0" y="13716000"/>
                </a:ln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marL="0" indent="0" algn="ctr">
              <a:buNone/>
              <a:defRPr sz="1200"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048727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ección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 7">
            <a:extLst>
              <a:ext uri="{FF2B5EF4-FFF2-40B4-BE49-F238E27FC236}">
                <a16:creationId xmlns:a16="http://schemas.microsoft.com/office/drawing/2014/main" id="{DE912A9F-FC49-0D45-8C48-D7FB92FD7AC9}"/>
              </a:ext>
            </a:extLst>
          </p:cNvPr>
          <p:cNvSpPr/>
          <p:nvPr userDrawn="1"/>
        </p:nvSpPr>
        <p:spPr>
          <a:xfrm>
            <a:off x="1" y="0"/>
            <a:ext cx="6324660" cy="6858000"/>
          </a:xfrm>
          <a:custGeom>
            <a:avLst/>
            <a:gdLst>
              <a:gd name="connsiteX0" fmla="*/ 0 w 12646026"/>
              <a:gd name="connsiteY0" fmla="*/ 0 h 13716000"/>
              <a:gd name="connsiteX1" fmla="*/ 9762877 w 12646026"/>
              <a:gd name="connsiteY1" fmla="*/ 0 h 13716000"/>
              <a:gd name="connsiteX2" fmla="*/ 9833069 w 12646026"/>
              <a:gd name="connsiteY2" fmla="*/ 66922 h 13716000"/>
              <a:gd name="connsiteX3" fmla="*/ 12646026 w 12646026"/>
              <a:gd name="connsiteY3" fmla="*/ 6858000 h 13716000"/>
              <a:gd name="connsiteX4" fmla="*/ 9833069 w 12646026"/>
              <a:gd name="connsiteY4" fmla="*/ 13649078 h 13716000"/>
              <a:gd name="connsiteX5" fmla="*/ 9762877 w 12646026"/>
              <a:gd name="connsiteY5" fmla="*/ 13716000 h 13716000"/>
              <a:gd name="connsiteX6" fmla="*/ 0 w 12646026"/>
              <a:gd name="connsiteY6" fmla="*/ 13716000 h 13716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646026" h="13716000">
                <a:moveTo>
                  <a:pt x="0" y="0"/>
                </a:moveTo>
                <a:lnTo>
                  <a:pt x="9762877" y="0"/>
                </a:lnTo>
                <a:lnTo>
                  <a:pt x="9833069" y="66922"/>
                </a:lnTo>
                <a:cubicBezTo>
                  <a:pt x="11571058" y="1804911"/>
                  <a:pt x="12646026" y="4205920"/>
                  <a:pt x="12646026" y="6858000"/>
                </a:cubicBezTo>
                <a:cubicBezTo>
                  <a:pt x="12646026" y="9510081"/>
                  <a:pt x="11571058" y="11911090"/>
                  <a:pt x="9833069" y="13649078"/>
                </a:cubicBezTo>
                <a:lnTo>
                  <a:pt x="9762877" y="13716000"/>
                </a:lnTo>
                <a:lnTo>
                  <a:pt x="0" y="13716000"/>
                </a:lnTo>
                <a:close/>
              </a:path>
            </a:pathLst>
          </a:custGeom>
          <a:solidFill>
            <a:srgbClr val="89C5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704" tIns="22852" rIns="45704" bIns="22852" rtlCol="0" anchor="ctr"/>
          <a:lstStyle/>
          <a:p>
            <a:pPr algn="ctr" defTabSz="913874"/>
            <a:endParaRPr lang="en-US" sz="1867">
              <a:solidFill>
                <a:srgbClr val="FFFFFF"/>
              </a:solidFill>
              <a:latin typeface="Montserrat Light" pitchFamily="2" charset="77"/>
            </a:endParaRPr>
          </a:p>
        </p:txBody>
      </p:sp>
      <p:sp useBgFill="1">
        <p:nvSpPr>
          <p:cNvPr id="4" name="Picture Placeholder 3">
            <a:extLst>
              <a:ext uri="{FF2B5EF4-FFF2-40B4-BE49-F238E27FC236}">
                <a16:creationId xmlns:a16="http://schemas.microsoft.com/office/drawing/2014/main" id="{DF4FE90C-5EA9-F946-B3D8-707E7C0AFAD9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5655013" cy="6858000"/>
          </a:xfrm>
          <a:custGeom>
            <a:avLst/>
            <a:gdLst>
              <a:gd name="connsiteX0" fmla="*/ 0 w 11307081"/>
              <a:gd name="connsiteY0" fmla="*/ 0 h 13716000"/>
              <a:gd name="connsiteX1" fmla="*/ 7248934 w 11307081"/>
              <a:gd name="connsiteY1" fmla="*/ 0 h 13716000"/>
              <a:gd name="connsiteX2" fmla="*/ 7486337 w 11307081"/>
              <a:gd name="connsiteY2" fmla="*/ 136504 h 13716000"/>
              <a:gd name="connsiteX3" fmla="*/ 11307081 w 11307081"/>
              <a:gd name="connsiteY3" fmla="*/ 6923314 h 13716000"/>
              <a:gd name="connsiteX4" fmla="*/ 7486337 w 11307081"/>
              <a:gd name="connsiteY4" fmla="*/ 13710124 h 13716000"/>
              <a:gd name="connsiteX5" fmla="*/ 7476118 w 11307081"/>
              <a:gd name="connsiteY5" fmla="*/ 13716000 h 13716000"/>
              <a:gd name="connsiteX6" fmla="*/ 0 w 11307081"/>
              <a:gd name="connsiteY6" fmla="*/ 13716000 h 13716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1307081" h="13716000">
                <a:moveTo>
                  <a:pt x="0" y="0"/>
                </a:moveTo>
                <a:lnTo>
                  <a:pt x="7248934" y="0"/>
                </a:lnTo>
                <a:lnTo>
                  <a:pt x="7486337" y="136504"/>
                </a:lnTo>
                <a:cubicBezTo>
                  <a:pt x="9776963" y="1528322"/>
                  <a:pt x="11307081" y="4047129"/>
                  <a:pt x="11307081" y="6923314"/>
                </a:cubicBezTo>
                <a:cubicBezTo>
                  <a:pt x="11307081" y="9799499"/>
                  <a:pt x="9776963" y="12318306"/>
                  <a:pt x="7486337" y="13710124"/>
                </a:cubicBezTo>
                <a:lnTo>
                  <a:pt x="7476118" y="13716000"/>
                </a:lnTo>
                <a:lnTo>
                  <a:pt x="0" y="13716000"/>
                </a:ln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marL="0" indent="0" algn="ctr">
              <a:buNone/>
              <a:defRPr sz="1200"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164055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Índi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" name="Picture Placeholder 7">
            <a:extLst>
              <a:ext uri="{FF2B5EF4-FFF2-40B4-BE49-F238E27FC236}">
                <a16:creationId xmlns:a16="http://schemas.microsoft.com/office/drawing/2014/main" id="{356F6471-0E85-2742-BE04-5CFC1CD292DD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2018512" y="0"/>
            <a:ext cx="5282824" cy="6858000"/>
          </a:xfrm>
          <a:custGeom>
            <a:avLst/>
            <a:gdLst>
              <a:gd name="connsiteX0" fmla="*/ 0 w 3676650"/>
              <a:gd name="connsiteY0" fmla="*/ 0 h 5486400"/>
              <a:gd name="connsiteX1" fmla="*/ 3676650 w 3676650"/>
              <a:gd name="connsiteY1" fmla="*/ 0 h 5486400"/>
              <a:gd name="connsiteX2" fmla="*/ 3676650 w 3676650"/>
              <a:gd name="connsiteY2" fmla="*/ 5486400 h 5486400"/>
              <a:gd name="connsiteX3" fmla="*/ 0 w 3676650"/>
              <a:gd name="connsiteY3" fmla="*/ 5486400 h 5486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676650" h="5486400">
                <a:moveTo>
                  <a:pt x="0" y="0"/>
                </a:moveTo>
                <a:lnTo>
                  <a:pt x="3676650" y="0"/>
                </a:lnTo>
                <a:lnTo>
                  <a:pt x="3676650" y="5486400"/>
                </a:lnTo>
                <a:lnTo>
                  <a:pt x="0" y="5486400"/>
                </a:ln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marL="0" marR="0" indent="0" algn="ctr" defTabSz="121917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/>
            </a:lvl1pPr>
          </a:lstStyle>
          <a:p>
            <a:r>
              <a:rPr lang="en-US"/>
              <a:t>Imagen relacionada con el contenido del documento</a:t>
            </a:r>
          </a:p>
          <a:p>
            <a:endParaRPr lang="en-US"/>
          </a:p>
        </p:txBody>
      </p:sp>
      <p:sp>
        <p:nvSpPr>
          <p:cNvPr id="4" name="3 Marcador de posición de imagen"/>
          <p:cNvSpPr>
            <a:spLocks noGrp="1"/>
          </p:cNvSpPr>
          <p:nvPr>
            <p:ph type="pic" sz="quarter" idx="11" hasCustomPrompt="1"/>
          </p:nvPr>
        </p:nvSpPr>
        <p:spPr>
          <a:xfrm>
            <a:off x="431800" y="6021289"/>
            <a:ext cx="767656" cy="67161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</a:lstStyle>
          <a:p>
            <a:r>
              <a:rPr lang="es-ES"/>
              <a:t>Logo cliente</a:t>
            </a:r>
          </a:p>
        </p:txBody>
      </p:sp>
    </p:spTree>
    <p:extLst>
      <p:ext uri="{BB962C8B-B14F-4D97-AF65-F5344CB8AC3E}">
        <p14:creationId xmlns:p14="http://schemas.microsoft.com/office/powerpoint/2010/main" val="38948125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Defaul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CuadroTexto"/>
          <p:cNvSpPr txBox="1"/>
          <p:nvPr userDrawn="1"/>
        </p:nvSpPr>
        <p:spPr>
          <a:xfrm>
            <a:off x="5615947" y="6385534"/>
            <a:ext cx="96010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200">
                <a:solidFill>
                  <a:schemeClr val="tx1">
                    <a:lumMod val="60000"/>
                    <a:lumOff val="40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- </a:t>
            </a:r>
            <a:fld id="{6CD72BED-7FE9-4383-8D89-C15CEACEF7C9}" type="slidenum">
              <a:rPr lang="es-ES" sz="1200" smtClean="0">
                <a:solidFill>
                  <a:schemeClr val="tx1">
                    <a:lumMod val="60000"/>
                    <a:lumOff val="40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pPr algn="ctr"/>
              <a:t>‹Nº›</a:t>
            </a:fld>
            <a:r>
              <a:rPr lang="es-ES" sz="1200">
                <a:solidFill>
                  <a:schemeClr val="tx1">
                    <a:lumMod val="60000"/>
                    <a:lumOff val="40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 -</a:t>
            </a:r>
          </a:p>
        </p:txBody>
      </p:sp>
    </p:spTree>
    <p:extLst>
      <p:ext uri="{BB962C8B-B14F-4D97-AF65-F5344CB8AC3E}">
        <p14:creationId xmlns:p14="http://schemas.microsoft.com/office/powerpoint/2010/main" val="22561294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Defaul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CuadroTexto"/>
          <p:cNvSpPr txBox="1"/>
          <p:nvPr userDrawn="1"/>
        </p:nvSpPr>
        <p:spPr>
          <a:xfrm>
            <a:off x="5615947" y="6385534"/>
            <a:ext cx="96010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200">
                <a:solidFill>
                  <a:schemeClr val="tx1">
                    <a:lumMod val="60000"/>
                    <a:lumOff val="40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- </a:t>
            </a:r>
            <a:fld id="{6CD72BED-7FE9-4383-8D89-C15CEACEF7C9}" type="slidenum">
              <a:rPr lang="es-ES" sz="1200" smtClean="0">
                <a:solidFill>
                  <a:schemeClr val="tx1">
                    <a:lumMod val="60000"/>
                    <a:lumOff val="40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pPr algn="ctr"/>
              <a:t>‹Nº›</a:t>
            </a:fld>
            <a:r>
              <a:rPr lang="es-ES" sz="1200">
                <a:solidFill>
                  <a:schemeClr val="tx1">
                    <a:lumMod val="60000"/>
                    <a:lumOff val="40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 -</a:t>
            </a:r>
          </a:p>
        </p:txBody>
      </p:sp>
      <p:pic>
        <p:nvPicPr>
          <p:cNvPr id="5" name="Picture 2" descr="C:\Users\Lidia\Documents\S&amp;F\1. IMAGEN CORPORATIVA S&amp;F\LOGOS\Logo S&amp;F\S&amp;FCONSULTANS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1280577" y="6347702"/>
            <a:ext cx="632497" cy="3834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627875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ección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 7">
            <a:extLst>
              <a:ext uri="{FF2B5EF4-FFF2-40B4-BE49-F238E27FC236}">
                <a16:creationId xmlns:a16="http://schemas.microsoft.com/office/drawing/2014/main" id="{DE912A9F-FC49-0D45-8C48-D7FB92FD7AC9}"/>
              </a:ext>
            </a:extLst>
          </p:cNvPr>
          <p:cNvSpPr/>
          <p:nvPr userDrawn="1"/>
        </p:nvSpPr>
        <p:spPr>
          <a:xfrm>
            <a:off x="1" y="0"/>
            <a:ext cx="6324660" cy="6858000"/>
          </a:xfrm>
          <a:custGeom>
            <a:avLst/>
            <a:gdLst>
              <a:gd name="connsiteX0" fmla="*/ 0 w 12646026"/>
              <a:gd name="connsiteY0" fmla="*/ 0 h 13716000"/>
              <a:gd name="connsiteX1" fmla="*/ 9762877 w 12646026"/>
              <a:gd name="connsiteY1" fmla="*/ 0 h 13716000"/>
              <a:gd name="connsiteX2" fmla="*/ 9833069 w 12646026"/>
              <a:gd name="connsiteY2" fmla="*/ 66922 h 13716000"/>
              <a:gd name="connsiteX3" fmla="*/ 12646026 w 12646026"/>
              <a:gd name="connsiteY3" fmla="*/ 6858000 h 13716000"/>
              <a:gd name="connsiteX4" fmla="*/ 9833069 w 12646026"/>
              <a:gd name="connsiteY4" fmla="*/ 13649078 h 13716000"/>
              <a:gd name="connsiteX5" fmla="*/ 9762877 w 12646026"/>
              <a:gd name="connsiteY5" fmla="*/ 13716000 h 13716000"/>
              <a:gd name="connsiteX6" fmla="*/ 0 w 12646026"/>
              <a:gd name="connsiteY6" fmla="*/ 13716000 h 13716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646026" h="13716000">
                <a:moveTo>
                  <a:pt x="0" y="0"/>
                </a:moveTo>
                <a:lnTo>
                  <a:pt x="9762877" y="0"/>
                </a:lnTo>
                <a:lnTo>
                  <a:pt x="9833069" y="66922"/>
                </a:lnTo>
                <a:cubicBezTo>
                  <a:pt x="11571058" y="1804911"/>
                  <a:pt x="12646026" y="4205920"/>
                  <a:pt x="12646026" y="6858000"/>
                </a:cubicBezTo>
                <a:cubicBezTo>
                  <a:pt x="12646026" y="9510081"/>
                  <a:pt x="11571058" y="11911090"/>
                  <a:pt x="9833069" y="13649078"/>
                </a:cubicBezTo>
                <a:lnTo>
                  <a:pt x="9762877" y="13716000"/>
                </a:lnTo>
                <a:lnTo>
                  <a:pt x="0" y="13716000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704" tIns="22852" rIns="45704" bIns="22852" rtlCol="0" anchor="ctr"/>
          <a:lstStyle/>
          <a:p>
            <a:pPr algn="ctr" defTabSz="913874"/>
            <a:endParaRPr lang="en-US" sz="1867">
              <a:solidFill>
                <a:srgbClr val="FFFFFF"/>
              </a:solidFill>
              <a:latin typeface="Montserrat Light" pitchFamily="2" charset="77"/>
            </a:endParaRPr>
          </a:p>
        </p:txBody>
      </p:sp>
      <p:sp useBgFill="1">
        <p:nvSpPr>
          <p:cNvPr id="4" name="Picture Placeholder 3">
            <a:extLst>
              <a:ext uri="{FF2B5EF4-FFF2-40B4-BE49-F238E27FC236}">
                <a16:creationId xmlns:a16="http://schemas.microsoft.com/office/drawing/2014/main" id="{DF4FE90C-5EA9-F946-B3D8-707E7C0AFAD9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5655013" cy="6858000"/>
          </a:xfrm>
          <a:custGeom>
            <a:avLst/>
            <a:gdLst>
              <a:gd name="connsiteX0" fmla="*/ 0 w 11307081"/>
              <a:gd name="connsiteY0" fmla="*/ 0 h 13716000"/>
              <a:gd name="connsiteX1" fmla="*/ 7248934 w 11307081"/>
              <a:gd name="connsiteY1" fmla="*/ 0 h 13716000"/>
              <a:gd name="connsiteX2" fmla="*/ 7486337 w 11307081"/>
              <a:gd name="connsiteY2" fmla="*/ 136504 h 13716000"/>
              <a:gd name="connsiteX3" fmla="*/ 11307081 w 11307081"/>
              <a:gd name="connsiteY3" fmla="*/ 6923314 h 13716000"/>
              <a:gd name="connsiteX4" fmla="*/ 7486337 w 11307081"/>
              <a:gd name="connsiteY4" fmla="*/ 13710124 h 13716000"/>
              <a:gd name="connsiteX5" fmla="*/ 7476118 w 11307081"/>
              <a:gd name="connsiteY5" fmla="*/ 13716000 h 13716000"/>
              <a:gd name="connsiteX6" fmla="*/ 0 w 11307081"/>
              <a:gd name="connsiteY6" fmla="*/ 13716000 h 13716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1307081" h="13716000">
                <a:moveTo>
                  <a:pt x="0" y="0"/>
                </a:moveTo>
                <a:lnTo>
                  <a:pt x="7248934" y="0"/>
                </a:lnTo>
                <a:lnTo>
                  <a:pt x="7486337" y="136504"/>
                </a:lnTo>
                <a:cubicBezTo>
                  <a:pt x="9776963" y="1528322"/>
                  <a:pt x="11307081" y="4047129"/>
                  <a:pt x="11307081" y="6923314"/>
                </a:cubicBezTo>
                <a:cubicBezTo>
                  <a:pt x="11307081" y="9799499"/>
                  <a:pt x="9776963" y="12318306"/>
                  <a:pt x="7486337" y="13710124"/>
                </a:cubicBezTo>
                <a:lnTo>
                  <a:pt x="7476118" y="13716000"/>
                </a:lnTo>
                <a:lnTo>
                  <a:pt x="0" y="13716000"/>
                </a:ln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marL="0" indent="0" algn="ctr">
              <a:buNone/>
              <a:defRPr sz="1200"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80219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Defaul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CuadroTexto"/>
          <p:cNvSpPr txBox="1"/>
          <p:nvPr userDrawn="1"/>
        </p:nvSpPr>
        <p:spPr>
          <a:xfrm>
            <a:off x="5615947" y="6385534"/>
            <a:ext cx="96010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200">
                <a:solidFill>
                  <a:schemeClr val="tx1">
                    <a:lumMod val="60000"/>
                    <a:lumOff val="40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- </a:t>
            </a:r>
            <a:fld id="{6CD72BED-7FE9-4383-8D89-C15CEACEF7C9}" type="slidenum">
              <a:rPr lang="es-ES" sz="1200" smtClean="0">
                <a:solidFill>
                  <a:schemeClr val="tx1">
                    <a:lumMod val="60000"/>
                    <a:lumOff val="40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pPr algn="ctr"/>
              <a:t>‹Nº›</a:t>
            </a:fld>
            <a:r>
              <a:rPr lang="es-ES" sz="1200">
                <a:solidFill>
                  <a:schemeClr val="tx1">
                    <a:lumMod val="60000"/>
                    <a:lumOff val="40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 -</a:t>
            </a:r>
          </a:p>
        </p:txBody>
      </p:sp>
      <p:pic>
        <p:nvPicPr>
          <p:cNvPr id="5" name="Picture 2" descr="C:\Users\Lidia\Documents\S&amp;F\1. IMAGEN CORPORATIVA S&amp;F\LOGOS\Logo S&amp;F\S&amp;FCONSULTANS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1280577" y="6347702"/>
            <a:ext cx="632497" cy="3834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807192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Defaul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CuadroTexto"/>
          <p:cNvSpPr txBox="1"/>
          <p:nvPr userDrawn="1"/>
        </p:nvSpPr>
        <p:spPr>
          <a:xfrm>
            <a:off x="5615947" y="6385534"/>
            <a:ext cx="96010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200">
                <a:solidFill>
                  <a:schemeClr val="tx1">
                    <a:lumMod val="60000"/>
                    <a:lumOff val="40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- </a:t>
            </a:r>
            <a:fld id="{6CD72BED-7FE9-4383-8D89-C15CEACEF7C9}" type="slidenum">
              <a:rPr lang="es-ES" sz="1200" smtClean="0">
                <a:solidFill>
                  <a:schemeClr val="tx1">
                    <a:lumMod val="60000"/>
                    <a:lumOff val="40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pPr algn="ctr"/>
              <a:t>‹Nº›</a:t>
            </a:fld>
            <a:r>
              <a:rPr lang="es-ES" sz="1200">
                <a:solidFill>
                  <a:schemeClr val="tx1">
                    <a:lumMod val="60000"/>
                    <a:lumOff val="40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 -</a:t>
            </a:r>
          </a:p>
        </p:txBody>
      </p:sp>
      <p:pic>
        <p:nvPicPr>
          <p:cNvPr id="5" name="Picture 2" descr="C:\Users\Lidia\Documents\S&amp;F\1. IMAGEN CORPORATIVA S&amp;F\LOGOS\Logo S&amp;F\S&amp;FCONSULTANS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1280577" y="6347702"/>
            <a:ext cx="632497" cy="3834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183375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ección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 7">
            <a:extLst>
              <a:ext uri="{FF2B5EF4-FFF2-40B4-BE49-F238E27FC236}">
                <a16:creationId xmlns:a16="http://schemas.microsoft.com/office/drawing/2014/main" id="{DE912A9F-FC49-0D45-8C48-D7FB92FD7AC9}"/>
              </a:ext>
            </a:extLst>
          </p:cNvPr>
          <p:cNvSpPr/>
          <p:nvPr userDrawn="1"/>
        </p:nvSpPr>
        <p:spPr>
          <a:xfrm>
            <a:off x="1" y="0"/>
            <a:ext cx="6324660" cy="6858000"/>
          </a:xfrm>
          <a:custGeom>
            <a:avLst/>
            <a:gdLst>
              <a:gd name="connsiteX0" fmla="*/ 0 w 12646026"/>
              <a:gd name="connsiteY0" fmla="*/ 0 h 13716000"/>
              <a:gd name="connsiteX1" fmla="*/ 9762877 w 12646026"/>
              <a:gd name="connsiteY1" fmla="*/ 0 h 13716000"/>
              <a:gd name="connsiteX2" fmla="*/ 9833069 w 12646026"/>
              <a:gd name="connsiteY2" fmla="*/ 66922 h 13716000"/>
              <a:gd name="connsiteX3" fmla="*/ 12646026 w 12646026"/>
              <a:gd name="connsiteY3" fmla="*/ 6858000 h 13716000"/>
              <a:gd name="connsiteX4" fmla="*/ 9833069 w 12646026"/>
              <a:gd name="connsiteY4" fmla="*/ 13649078 h 13716000"/>
              <a:gd name="connsiteX5" fmla="*/ 9762877 w 12646026"/>
              <a:gd name="connsiteY5" fmla="*/ 13716000 h 13716000"/>
              <a:gd name="connsiteX6" fmla="*/ 0 w 12646026"/>
              <a:gd name="connsiteY6" fmla="*/ 13716000 h 13716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646026" h="13716000">
                <a:moveTo>
                  <a:pt x="0" y="0"/>
                </a:moveTo>
                <a:lnTo>
                  <a:pt x="9762877" y="0"/>
                </a:lnTo>
                <a:lnTo>
                  <a:pt x="9833069" y="66922"/>
                </a:lnTo>
                <a:cubicBezTo>
                  <a:pt x="11571058" y="1804911"/>
                  <a:pt x="12646026" y="4205920"/>
                  <a:pt x="12646026" y="6858000"/>
                </a:cubicBezTo>
                <a:cubicBezTo>
                  <a:pt x="12646026" y="9510081"/>
                  <a:pt x="11571058" y="11911090"/>
                  <a:pt x="9833069" y="13649078"/>
                </a:cubicBezTo>
                <a:lnTo>
                  <a:pt x="9762877" y="13716000"/>
                </a:lnTo>
                <a:lnTo>
                  <a:pt x="0" y="13716000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704" tIns="22852" rIns="45704" bIns="22852" rtlCol="0" anchor="ctr"/>
          <a:lstStyle/>
          <a:p>
            <a:pPr algn="ctr" defTabSz="913874"/>
            <a:endParaRPr lang="en-US" sz="1867">
              <a:solidFill>
                <a:srgbClr val="FFFFFF"/>
              </a:solidFill>
              <a:latin typeface="Montserrat Light" pitchFamily="2" charset="77"/>
            </a:endParaRPr>
          </a:p>
        </p:txBody>
      </p:sp>
      <p:sp useBgFill="1">
        <p:nvSpPr>
          <p:cNvPr id="4" name="Picture Placeholder 3">
            <a:extLst>
              <a:ext uri="{FF2B5EF4-FFF2-40B4-BE49-F238E27FC236}">
                <a16:creationId xmlns:a16="http://schemas.microsoft.com/office/drawing/2014/main" id="{DF4FE90C-5EA9-F946-B3D8-707E7C0AFAD9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5655013" cy="6858000"/>
          </a:xfrm>
          <a:custGeom>
            <a:avLst/>
            <a:gdLst>
              <a:gd name="connsiteX0" fmla="*/ 0 w 11307081"/>
              <a:gd name="connsiteY0" fmla="*/ 0 h 13716000"/>
              <a:gd name="connsiteX1" fmla="*/ 7248934 w 11307081"/>
              <a:gd name="connsiteY1" fmla="*/ 0 h 13716000"/>
              <a:gd name="connsiteX2" fmla="*/ 7486337 w 11307081"/>
              <a:gd name="connsiteY2" fmla="*/ 136504 h 13716000"/>
              <a:gd name="connsiteX3" fmla="*/ 11307081 w 11307081"/>
              <a:gd name="connsiteY3" fmla="*/ 6923314 h 13716000"/>
              <a:gd name="connsiteX4" fmla="*/ 7486337 w 11307081"/>
              <a:gd name="connsiteY4" fmla="*/ 13710124 h 13716000"/>
              <a:gd name="connsiteX5" fmla="*/ 7476118 w 11307081"/>
              <a:gd name="connsiteY5" fmla="*/ 13716000 h 13716000"/>
              <a:gd name="connsiteX6" fmla="*/ 0 w 11307081"/>
              <a:gd name="connsiteY6" fmla="*/ 13716000 h 13716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1307081" h="13716000">
                <a:moveTo>
                  <a:pt x="0" y="0"/>
                </a:moveTo>
                <a:lnTo>
                  <a:pt x="7248934" y="0"/>
                </a:lnTo>
                <a:lnTo>
                  <a:pt x="7486337" y="136504"/>
                </a:lnTo>
                <a:cubicBezTo>
                  <a:pt x="9776963" y="1528322"/>
                  <a:pt x="11307081" y="4047129"/>
                  <a:pt x="11307081" y="6923314"/>
                </a:cubicBezTo>
                <a:cubicBezTo>
                  <a:pt x="11307081" y="9799499"/>
                  <a:pt x="9776963" y="12318306"/>
                  <a:pt x="7486337" y="13710124"/>
                </a:cubicBezTo>
                <a:lnTo>
                  <a:pt x="7476118" y="13716000"/>
                </a:lnTo>
                <a:lnTo>
                  <a:pt x="0" y="13716000"/>
                </a:ln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marL="0" indent="0" algn="ctr">
              <a:buNone/>
              <a:defRPr sz="1200"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96573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Defaul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CuadroTexto"/>
          <p:cNvSpPr txBox="1"/>
          <p:nvPr userDrawn="1"/>
        </p:nvSpPr>
        <p:spPr>
          <a:xfrm>
            <a:off x="5615947" y="6385534"/>
            <a:ext cx="96010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200">
                <a:solidFill>
                  <a:schemeClr val="tx1">
                    <a:lumMod val="60000"/>
                    <a:lumOff val="40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- </a:t>
            </a:r>
            <a:fld id="{6CD72BED-7FE9-4383-8D89-C15CEACEF7C9}" type="slidenum">
              <a:rPr lang="es-ES" sz="1200" smtClean="0">
                <a:solidFill>
                  <a:schemeClr val="tx1">
                    <a:lumMod val="60000"/>
                    <a:lumOff val="40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pPr algn="ctr"/>
              <a:t>‹Nº›</a:t>
            </a:fld>
            <a:r>
              <a:rPr lang="es-ES" sz="1200">
                <a:solidFill>
                  <a:schemeClr val="tx1">
                    <a:lumMod val="60000"/>
                    <a:lumOff val="40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 -</a:t>
            </a:r>
          </a:p>
        </p:txBody>
      </p:sp>
      <p:pic>
        <p:nvPicPr>
          <p:cNvPr id="5" name="Picture 2" descr="C:\Users\Lidia\Documents\S&amp;F\1. IMAGEN CORPORATIVA S&amp;F\LOGOS\Logo S&amp;F\S&amp;FCONSULTANS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1280577" y="6347702"/>
            <a:ext cx="632497" cy="3834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037676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jpe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eg"/><Relationship Id="rId3" Type="http://schemas.openxmlformats.org/officeDocument/2006/relationships/slideLayout" Target="../slideLayouts/slideLayout12.xml"/><Relationship Id="rId7" Type="http://schemas.openxmlformats.org/officeDocument/2006/relationships/theme" Target="../theme/theme2.xml"/><Relationship Id="rId2" Type="http://schemas.openxmlformats.org/officeDocument/2006/relationships/slideLayout" Target="../slideLayouts/slideLayout11.xml"/><Relationship Id="rId1" Type="http://schemas.openxmlformats.org/officeDocument/2006/relationships/slideLayout" Target="../slideLayouts/slideLayout10.xml"/><Relationship Id="rId6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3.xml"/><Relationship Id="rId9" Type="http://schemas.openxmlformats.org/officeDocument/2006/relationships/image" Target="../media/image3.pn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theme" Target="../theme/theme3.xml"/><Relationship Id="rId3" Type="http://schemas.openxmlformats.org/officeDocument/2006/relationships/slideLayout" Target="../slideLayouts/slideLayout18.xml"/><Relationship Id="rId7" Type="http://schemas.openxmlformats.org/officeDocument/2006/relationships/slideLayout" Target="../slideLayouts/slideLayout22.xml"/><Relationship Id="rId2" Type="http://schemas.openxmlformats.org/officeDocument/2006/relationships/slideLayout" Target="../slideLayouts/slideLayout17.xml"/><Relationship Id="rId1" Type="http://schemas.openxmlformats.org/officeDocument/2006/relationships/slideLayout" Target="../slideLayouts/slideLayout16.xml"/><Relationship Id="rId6" Type="http://schemas.openxmlformats.org/officeDocument/2006/relationships/slideLayout" Target="../slideLayouts/slideLayout21.xml"/><Relationship Id="rId5" Type="http://schemas.openxmlformats.org/officeDocument/2006/relationships/slideLayout" Target="../slideLayouts/slideLayout20.xml"/><Relationship Id="rId4" Type="http://schemas.openxmlformats.org/officeDocument/2006/relationships/slideLayout" Target="../slideLayouts/slideLayout19.xml"/><Relationship Id="rId9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2 CuadroTexto">
            <a:extLst>
              <a:ext uri="{FF2B5EF4-FFF2-40B4-BE49-F238E27FC236}">
                <a16:creationId xmlns:a16="http://schemas.microsoft.com/office/drawing/2014/main" id="{87894944-BD90-41AB-4FC7-09BE902C1303}"/>
              </a:ext>
            </a:extLst>
          </p:cNvPr>
          <p:cNvSpPr txBox="1"/>
          <p:nvPr userDrawn="1"/>
        </p:nvSpPr>
        <p:spPr>
          <a:xfrm>
            <a:off x="5615947" y="6385534"/>
            <a:ext cx="96010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200">
                <a:solidFill>
                  <a:schemeClr val="tx1">
                    <a:lumMod val="60000"/>
                    <a:lumOff val="40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- </a:t>
            </a:r>
            <a:fld id="{6CD72BED-7FE9-4383-8D89-C15CEACEF7C9}" type="slidenum">
              <a:rPr lang="es-ES" sz="1200" smtClean="0">
                <a:solidFill>
                  <a:schemeClr val="tx1">
                    <a:lumMod val="60000"/>
                    <a:lumOff val="40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pPr algn="ctr"/>
              <a:t>‹Nº›</a:t>
            </a:fld>
            <a:r>
              <a:rPr lang="es-ES" sz="1200">
                <a:solidFill>
                  <a:schemeClr val="tx1">
                    <a:lumMod val="60000"/>
                    <a:lumOff val="40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 -</a:t>
            </a:r>
          </a:p>
        </p:txBody>
      </p:sp>
      <p:pic>
        <p:nvPicPr>
          <p:cNvPr id="2" name="Picture 2" descr="La marca">
            <a:extLst>
              <a:ext uri="{FF2B5EF4-FFF2-40B4-BE49-F238E27FC236}">
                <a16:creationId xmlns:a16="http://schemas.microsoft.com/office/drawing/2014/main" id="{EF3054FB-E841-8941-38DE-5CAFA91A0028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1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65762" y="6275813"/>
            <a:ext cx="1654797" cy="4964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605332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6" r:id="rId4"/>
    <p:sldLayoutId id="2147483667" r:id="rId5"/>
    <p:sldLayoutId id="2147483668" r:id="rId6"/>
    <p:sldLayoutId id="2147483670" r:id="rId7"/>
    <p:sldLayoutId id="2147483671" r:id="rId8"/>
    <p:sldLayoutId id="2147483672" r:id="rId9"/>
  </p:sldLayoutIdLst>
  <p:txStyles>
    <p:titleStyle>
      <a:lvl1pPr algn="ctr" defTabSz="1219170" rtl="0" eaLnBrk="1" latinLnBrk="0" hangingPunct="1">
        <a:spcBef>
          <a:spcPct val="0"/>
        </a:spcBef>
        <a:buNone/>
        <a:defRPr sz="586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189" indent="-457189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4267" kern="1200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defTabSz="1219170" rtl="0" eaLnBrk="1" latinLnBrk="0" hangingPunct="1">
        <a:spcBef>
          <a:spcPct val="20000"/>
        </a:spcBef>
        <a:buFont typeface="Arial" panose="020B0604020202020204" pitchFamily="34" charset="0"/>
        <a:buChar char="–"/>
        <a:defRPr sz="3733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–"/>
        <a:defRPr sz="2667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»"/>
        <a:defRPr sz="2667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La marca">
            <a:extLst>
              <a:ext uri="{FF2B5EF4-FFF2-40B4-BE49-F238E27FC236}">
                <a16:creationId xmlns:a16="http://schemas.microsoft.com/office/drawing/2014/main" id="{B0DD9868-70D6-6867-5331-0788BBC1D6A1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8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025" y="6234702"/>
            <a:ext cx="1654797" cy="4964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2 CuadroTexto">
            <a:extLst>
              <a:ext uri="{FF2B5EF4-FFF2-40B4-BE49-F238E27FC236}">
                <a16:creationId xmlns:a16="http://schemas.microsoft.com/office/drawing/2014/main" id="{55536B7A-2B0E-F875-DA68-88D39FF730EF}"/>
              </a:ext>
            </a:extLst>
          </p:cNvPr>
          <p:cNvSpPr txBox="1"/>
          <p:nvPr userDrawn="1"/>
        </p:nvSpPr>
        <p:spPr>
          <a:xfrm>
            <a:off x="5615947" y="6385534"/>
            <a:ext cx="96010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200">
                <a:solidFill>
                  <a:schemeClr val="tx1">
                    <a:lumMod val="60000"/>
                    <a:lumOff val="40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- </a:t>
            </a:r>
            <a:fld id="{6CD72BED-7FE9-4383-8D89-C15CEACEF7C9}" type="slidenum">
              <a:rPr lang="es-ES" sz="1200" smtClean="0">
                <a:solidFill>
                  <a:schemeClr val="tx1">
                    <a:lumMod val="60000"/>
                    <a:lumOff val="40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pPr algn="ctr"/>
              <a:t>‹Nº›</a:t>
            </a:fld>
            <a:r>
              <a:rPr lang="es-ES" sz="1200">
                <a:solidFill>
                  <a:schemeClr val="tx1">
                    <a:lumMod val="60000"/>
                    <a:lumOff val="40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 -</a:t>
            </a:r>
          </a:p>
        </p:txBody>
      </p:sp>
      <p:pic>
        <p:nvPicPr>
          <p:cNvPr id="4" name="Picture 2" descr="C:\Users\Lidia\Documents\S&amp;F\1. IMAGEN CORPORATIVA S&amp;F\LOGOS\Logo S&amp;F\S&amp;FCONSULTANS.png">
            <a:extLst>
              <a:ext uri="{FF2B5EF4-FFF2-40B4-BE49-F238E27FC236}">
                <a16:creationId xmlns:a16="http://schemas.microsoft.com/office/drawing/2014/main" id="{1BE2110E-DCFC-E98C-535A-7881CCF647CD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1280577" y="6347702"/>
            <a:ext cx="632497" cy="3834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974973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8" r:id="rId2"/>
    <p:sldLayoutId id="2147483679" r:id="rId3"/>
    <p:sldLayoutId id="2147483680" r:id="rId4"/>
    <p:sldLayoutId id="2147483682" r:id="rId5"/>
    <p:sldLayoutId id="2147483683" r:id="rId6"/>
  </p:sldLayoutIdLst>
  <p:txStyles>
    <p:titleStyle>
      <a:lvl1pPr algn="ctr" defTabSz="1219170" rtl="0" eaLnBrk="1" latinLnBrk="0" hangingPunct="1">
        <a:spcBef>
          <a:spcPct val="0"/>
        </a:spcBef>
        <a:buNone/>
        <a:defRPr sz="586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189" indent="-457189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4267" kern="1200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defTabSz="1219170" rtl="0" eaLnBrk="1" latinLnBrk="0" hangingPunct="1">
        <a:spcBef>
          <a:spcPct val="20000"/>
        </a:spcBef>
        <a:buFont typeface="Arial" panose="020B0604020202020204" pitchFamily="34" charset="0"/>
        <a:buChar char="–"/>
        <a:defRPr sz="3733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–"/>
        <a:defRPr sz="2667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»"/>
        <a:defRPr sz="2667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La marca">
            <a:extLst>
              <a:ext uri="{FF2B5EF4-FFF2-40B4-BE49-F238E27FC236}">
                <a16:creationId xmlns:a16="http://schemas.microsoft.com/office/drawing/2014/main" id="{B0DD9868-70D6-6867-5331-0788BBC1D6A1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9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025" y="6234702"/>
            <a:ext cx="1654797" cy="4964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2 CuadroTexto">
            <a:extLst>
              <a:ext uri="{FF2B5EF4-FFF2-40B4-BE49-F238E27FC236}">
                <a16:creationId xmlns:a16="http://schemas.microsoft.com/office/drawing/2014/main" id="{55536B7A-2B0E-F875-DA68-88D39FF730EF}"/>
              </a:ext>
            </a:extLst>
          </p:cNvPr>
          <p:cNvSpPr txBox="1"/>
          <p:nvPr userDrawn="1"/>
        </p:nvSpPr>
        <p:spPr>
          <a:xfrm>
            <a:off x="5615947" y="6385534"/>
            <a:ext cx="96010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200">
                <a:solidFill>
                  <a:schemeClr val="tx1">
                    <a:lumMod val="60000"/>
                    <a:lumOff val="40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- </a:t>
            </a:r>
            <a:fld id="{6CD72BED-7FE9-4383-8D89-C15CEACEF7C9}" type="slidenum">
              <a:rPr lang="es-ES" sz="1200" smtClean="0">
                <a:solidFill>
                  <a:schemeClr val="tx1">
                    <a:lumMod val="60000"/>
                    <a:lumOff val="40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pPr algn="ctr"/>
              <a:t>‹Nº›</a:t>
            </a:fld>
            <a:r>
              <a:rPr lang="es-ES" sz="1200">
                <a:solidFill>
                  <a:schemeClr val="tx1">
                    <a:lumMod val="60000"/>
                    <a:lumOff val="40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 -</a:t>
            </a:r>
          </a:p>
        </p:txBody>
      </p:sp>
    </p:spTree>
    <p:extLst>
      <p:ext uri="{BB962C8B-B14F-4D97-AF65-F5344CB8AC3E}">
        <p14:creationId xmlns:p14="http://schemas.microsoft.com/office/powerpoint/2010/main" val="27619977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</p:sldLayoutIdLst>
  <p:txStyles>
    <p:titleStyle>
      <a:lvl1pPr algn="ctr" defTabSz="1219170" rtl="0" eaLnBrk="1" latinLnBrk="0" hangingPunct="1">
        <a:spcBef>
          <a:spcPct val="0"/>
        </a:spcBef>
        <a:buNone/>
        <a:defRPr sz="586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189" indent="-457189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4267" kern="1200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defTabSz="1219170" rtl="0" eaLnBrk="1" latinLnBrk="0" hangingPunct="1">
        <a:spcBef>
          <a:spcPct val="20000"/>
        </a:spcBef>
        <a:buFont typeface="Arial" panose="020B0604020202020204" pitchFamily="34" charset="0"/>
        <a:buChar char="–"/>
        <a:defRPr sz="3733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–"/>
        <a:defRPr sz="2667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»"/>
        <a:defRPr sz="2667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18EFFD5-3847-2DB3-5E9C-A2075318E46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a 3">
            <a:extLst>
              <a:ext uri="{FF2B5EF4-FFF2-40B4-BE49-F238E27FC236}">
                <a16:creationId xmlns:a16="http://schemas.microsoft.com/office/drawing/2014/main" id="{D2036A9C-B429-26B4-9FBD-69244D2DC9B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26874550"/>
              </p:ext>
            </p:extLst>
          </p:nvPr>
        </p:nvGraphicFramePr>
        <p:xfrm>
          <a:off x="283513" y="1145032"/>
          <a:ext cx="11453692" cy="4227495"/>
        </p:xfrm>
        <a:graphic>
          <a:graphicData uri="http://schemas.openxmlformats.org/drawingml/2006/table">
            <a:tbl>
              <a:tblPr/>
              <a:tblGrid>
                <a:gridCol w="463711">
                  <a:extLst>
                    <a:ext uri="{9D8B030D-6E8A-4147-A177-3AD203B41FA5}">
                      <a16:colId xmlns:a16="http://schemas.microsoft.com/office/drawing/2014/main" val="577464409"/>
                    </a:ext>
                  </a:extLst>
                </a:gridCol>
                <a:gridCol w="2982143">
                  <a:extLst>
                    <a:ext uri="{9D8B030D-6E8A-4147-A177-3AD203B41FA5}">
                      <a16:colId xmlns:a16="http://schemas.microsoft.com/office/drawing/2014/main" val="355892761"/>
                    </a:ext>
                  </a:extLst>
                </a:gridCol>
                <a:gridCol w="603588">
                  <a:extLst>
                    <a:ext uri="{9D8B030D-6E8A-4147-A177-3AD203B41FA5}">
                      <a16:colId xmlns:a16="http://schemas.microsoft.com/office/drawing/2014/main" val="887818002"/>
                    </a:ext>
                  </a:extLst>
                </a:gridCol>
                <a:gridCol w="5701297">
                  <a:extLst>
                    <a:ext uri="{9D8B030D-6E8A-4147-A177-3AD203B41FA5}">
                      <a16:colId xmlns:a16="http://schemas.microsoft.com/office/drawing/2014/main" val="3645879773"/>
                    </a:ext>
                  </a:extLst>
                </a:gridCol>
                <a:gridCol w="1702953">
                  <a:extLst>
                    <a:ext uri="{9D8B030D-6E8A-4147-A177-3AD203B41FA5}">
                      <a16:colId xmlns:a16="http://schemas.microsoft.com/office/drawing/2014/main" val="2901571689"/>
                    </a:ext>
                  </a:extLst>
                </a:gridCol>
              </a:tblGrid>
              <a:tr h="298750">
                <a:tc>
                  <a:txBody>
                    <a:bodyPr/>
                    <a:lstStyle/>
                    <a:p>
                      <a:pPr marL="71755" marR="0" lvl="0" indent="0" algn="ctr" defTabSz="121917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100" b="1" i="0" u="none" strike="noStrike" dirty="0" err="1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Nº</a:t>
                      </a:r>
                      <a:r>
                        <a:rPr lang="es-ES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 OE</a:t>
                      </a:r>
                    </a:p>
                  </a:txBody>
                  <a:tcPr marL="6350" marR="6350" marT="635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C1051"/>
                    </a:solidFill>
                  </a:tcPr>
                </a:tc>
                <a:tc>
                  <a:txBody>
                    <a:bodyPr/>
                    <a:lstStyle/>
                    <a:p>
                      <a:pPr marL="71755" algn="ctr" fontAlgn="ctr"/>
                      <a:r>
                        <a:rPr lang="es-ES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OBJETIVO ESTRATÉGICO</a:t>
                      </a:r>
                    </a:p>
                  </a:txBody>
                  <a:tcPr marL="6350" marR="6350" marT="635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C1051"/>
                    </a:solidFill>
                  </a:tcPr>
                </a:tc>
                <a:tc>
                  <a:txBody>
                    <a:bodyPr/>
                    <a:lstStyle/>
                    <a:p>
                      <a:pPr marL="71755" algn="ctr" fontAlgn="ctr"/>
                      <a:r>
                        <a:rPr lang="es-ES" sz="1100" b="1" i="0" u="none" strike="noStrike" dirty="0" err="1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Nº</a:t>
                      </a:r>
                      <a:r>
                        <a:rPr lang="es-ES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 LA</a:t>
                      </a:r>
                    </a:p>
                  </a:txBody>
                  <a:tcPr marL="6350" marR="6350" marT="635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C1051"/>
                    </a:solidFill>
                  </a:tcPr>
                </a:tc>
                <a:tc>
                  <a:txBody>
                    <a:bodyPr/>
                    <a:lstStyle/>
                    <a:p>
                      <a:pPr marL="71755" algn="ctr" fontAlgn="ctr"/>
                      <a:r>
                        <a:rPr lang="es-ES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LÍNEA DE ACTUACIÓN</a:t>
                      </a:r>
                    </a:p>
                  </a:txBody>
                  <a:tcPr marL="6350" marR="6350" marT="635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C1051"/>
                    </a:solidFill>
                  </a:tcPr>
                </a:tc>
                <a:tc>
                  <a:txBody>
                    <a:bodyPr/>
                    <a:lstStyle/>
                    <a:p>
                      <a:pPr marL="71755" algn="ctr" fontAlgn="ctr"/>
                      <a:r>
                        <a:rPr lang="es-ES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DPTO. RESPONSABLE</a:t>
                      </a:r>
                    </a:p>
                  </a:txBody>
                  <a:tcPr marL="6350" marR="6350" marT="635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C105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04047911"/>
                  </a:ext>
                </a:extLst>
              </a:tr>
              <a:tr h="286996">
                <a:tc rowSpan="4">
                  <a:txBody>
                    <a:bodyPr/>
                    <a:lstStyle/>
                    <a:p>
                      <a:pPr marL="71755" algn="ctr" fontAlgn="ctr"/>
                      <a:r>
                        <a:rPr lang="es-ES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O5.1</a:t>
                      </a:r>
                    </a:p>
                  </a:txBody>
                  <a:tcPr marL="6350" marR="6350" marT="635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6A6A6"/>
                    </a:solidFill>
                  </a:tcPr>
                </a:tc>
                <a:tc rowSpan="4">
                  <a:txBody>
                    <a:bodyPr/>
                    <a:lstStyle/>
                    <a:p>
                      <a:pPr marL="71755" algn="l" fontAlgn="ctr"/>
                      <a:r>
                        <a:rPr lang="es-ES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Ar</a:t>
                      </a:r>
                      <a:r>
                        <a:rPr lang="es-ES" sz="1100" b="1" i="1" u="none" strike="noStrike" dirty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aba e-</a:t>
                      </a:r>
                      <a:r>
                        <a:rPr lang="es-ES" sz="1100" b="1" i="1" u="none" strike="noStrike" err="1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government</a:t>
                      </a:r>
                      <a:r>
                        <a:rPr lang="es-ES" sz="1100" b="1" i="1" u="none" strike="noStrike" dirty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 </a:t>
                      </a:r>
                    </a:p>
                  </a:txBody>
                  <a:tcPr marL="6350" marR="6350" marT="635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marL="71755" algn="ctr" fontAlgn="ctr"/>
                      <a:r>
                        <a:rPr lang="es-E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A5.1.1</a:t>
                      </a:r>
                    </a:p>
                  </a:txBody>
                  <a:tcPr marL="6350" marR="6350" marT="635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71755" algn="l" fontAlgn="b"/>
                      <a:r>
                        <a:rPr lang="es-ES" sz="1050" b="0" i="1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Araba digital </a:t>
                      </a:r>
                      <a:r>
                        <a:rPr lang="es-E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para la digitalización de las entidades locales y facilitación de las relaciones con la ciudadanía</a:t>
                      </a:r>
                    </a:p>
                  </a:txBody>
                  <a:tcPr marL="6350" marR="6350" marT="635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71755" algn="l" fontAlgn="ctr"/>
                      <a:r>
                        <a:rPr lang="es-E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Equilibrio Territorial y Ordenación del Territorio</a:t>
                      </a:r>
                    </a:p>
                  </a:txBody>
                  <a:tcPr marL="6350" marR="6350" marT="635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45595705"/>
                  </a:ext>
                </a:extLst>
              </a:tr>
              <a:tr h="275242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71755" algn="ctr" fontAlgn="ctr"/>
                      <a:r>
                        <a:rPr lang="es-E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A5.1.2</a:t>
                      </a:r>
                    </a:p>
                  </a:txBody>
                  <a:tcPr marL="6350" marR="6350" marT="6350" anchor="ctr">
                    <a:lnL w="12700" cmpd="sng">
                      <a:noFill/>
                      <a:prstDash val="soli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71755" algn="l" fontAlgn="b"/>
                      <a:r>
                        <a:rPr lang="es-E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Digitalización para fomentar y mejorar la interrelación con la ciudadanía</a:t>
                      </a:r>
                    </a:p>
                  </a:txBody>
                  <a:tcPr marL="6350" marR="6350" marT="635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71755" algn="l" fontAlgn="ctr"/>
                      <a:r>
                        <a:rPr lang="es-E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Igualdad, Euskera y Gobernanza</a:t>
                      </a:r>
                    </a:p>
                  </a:txBody>
                  <a:tcPr marL="6350" marR="6350" marT="635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03147749"/>
                  </a:ext>
                </a:extLst>
              </a:tr>
              <a:tr h="286996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1755" algn="ctr" fontAlgn="ctr"/>
                      <a:r>
                        <a:rPr lang="es-E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A5.1.3</a:t>
                      </a:r>
                    </a:p>
                  </a:txBody>
                  <a:tcPr marL="6350" marR="6350" marT="635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71755" algn="l" fontAlgn="b"/>
                      <a:r>
                        <a:rPr lang="es-E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Fomento de la optimización, eficiencia y ciberseguridad de los procesos digitales de la Diputación Foral de Álava</a:t>
                      </a:r>
                    </a:p>
                  </a:txBody>
                  <a:tcPr marL="6350" marR="6350" marT="635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71755" algn="l" fontAlgn="ctr"/>
                      <a:r>
                        <a:rPr lang="es-E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Empleo, Comercio, Turismo y </a:t>
                      </a:r>
                      <a:r>
                        <a:rPr lang="es-ES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Admin</a:t>
                      </a:r>
                      <a:r>
                        <a:rPr lang="es-E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. Foral</a:t>
                      </a:r>
                    </a:p>
                  </a:txBody>
                  <a:tcPr marL="6350" marR="6350" marT="635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44209960"/>
                  </a:ext>
                </a:extLst>
              </a:tr>
              <a:tr h="275242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1755" algn="ctr" fontAlgn="ctr"/>
                      <a:r>
                        <a:rPr lang="es-E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A5.1.4</a:t>
                      </a:r>
                    </a:p>
                  </a:txBody>
                  <a:tcPr marL="6350" marR="6350" marT="635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71755" algn="l" fontAlgn="b"/>
                      <a:r>
                        <a:rPr lang="es-E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Refuerzo al proyecto </a:t>
                      </a:r>
                      <a:r>
                        <a:rPr lang="es-ES" sz="1050" b="0" i="1" u="none" strike="noStrike" err="1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Geoaraba</a:t>
                      </a:r>
                    </a:p>
                  </a:txBody>
                  <a:tcPr marL="6350" marR="6350" marT="635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71755" algn="l" fontAlgn="ctr"/>
                      <a:r>
                        <a:rPr lang="es-E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Equilibrio Territorial y Ordenación del Territorio</a:t>
                      </a:r>
                    </a:p>
                  </a:txBody>
                  <a:tcPr marL="6350" marR="6350" marT="635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95829977"/>
                  </a:ext>
                </a:extLst>
              </a:tr>
              <a:tr h="275242">
                <a:tc rowSpan="4">
                  <a:txBody>
                    <a:bodyPr/>
                    <a:lstStyle/>
                    <a:p>
                      <a:pPr marL="71755" algn="ctr" fontAlgn="ctr"/>
                      <a:r>
                        <a:rPr lang="es-ES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05.2</a:t>
                      </a:r>
                    </a:p>
                  </a:txBody>
                  <a:tcPr marL="6350" marR="6350" marT="6350" anchor="ctr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6A6A6"/>
                    </a:solidFill>
                  </a:tcPr>
                </a:tc>
                <a:tc rowSpan="4">
                  <a:txBody>
                    <a:bodyPr/>
                    <a:lstStyle/>
                    <a:p>
                      <a:pPr marL="71755" algn="l" fontAlgn="ctr"/>
                      <a:r>
                        <a:rPr lang="es-ES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Álava con un funcionariado público moderno y actualizado</a:t>
                      </a:r>
                    </a:p>
                  </a:txBody>
                  <a:tcPr marL="6350" marR="6350" marT="635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marL="71755" algn="ctr" fontAlgn="ctr"/>
                      <a:r>
                        <a:rPr lang="es-E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A5.2.1</a:t>
                      </a:r>
                    </a:p>
                  </a:txBody>
                  <a:tcPr marL="6350" marR="6350" marT="635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71755" algn="l" fontAlgn="b"/>
                      <a:r>
                        <a:rPr lang="es-E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Continuación del proceso de estabilización de la plantilla y atender el relevo generacional</a:t>
                      </a:r>
                      <a:endParaRPr lang="es-ES" sz="105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6350" marR="6350" marT="635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71755" algn="l" fontAlgn="ctr"/>
                      <a:r>
                        <a:rPr lang="es-E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Empleo, Comercio, Turismo y </a:t>
                      </a:r>
                      <a:r>
                        <a:rPr lang="es-ES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Admin</a:t>
                      </a:r>
                      <a:r>
                        <a:rPr lang="es-E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. Foral</a:t>
                      </a:r>
                    </a:p>
                  </a:txBody>
                  <a:tcPr marL="6350" marR="6350" marT="635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78419379"/>
                  </a:ext>
                </a:extLst>
              </a:tr>
              <a:tr h="275242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71755" algn="ctr" fontAlgn="ctr"/>
                      <a:r>
                        <a:rPr lang="es-E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A5.2.2</a:t>
                      </a:r>
                    </a:p>
                  </a:txBody>
                  <a:tcPr marL="6350" marR="6350" marT="635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71755" algn="l" fontAlgn="b"/>
                      <a:r>
                        <a:rPr lang="es-E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Elaboración de un estudio de funciones y tareas</a:t>
                      </a:r>
                      <a:endParaRPr lang="es-ES" sz="105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6350" marR="6350" marT="635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71755" algn="l" fontAlgn="ctr"/>
                      <a:r>
                        <a:rPr lang="es-E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Empleo, Comercio, Turismo y </a:t>
                      </a:r>
                      <a:r>
                        <a:rPr lang="es-ES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Admin</a:t>
                      </a:r>
                      <a:r>
                        <a:rPr lang="es-E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. Foral</a:t>
                      </a:r>
                    </a:p>
                  </a:txBody>
                  <a:tcPr marL="6350" marR="6350" marT="635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58899900"/>
                  </a:ext>
                </a:extLst>
              </a:tr>
              <a:tr h="275242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1755" algn="ctr" fontAlgn="ctr"/>
                      <a:r>
                        <a:rPr lang="es-ES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A5.2.3</a:t>
                      </a:r>
                    </a:p>
                  </a:txBody>
                  <a:tcPr marL="6350" marR="6350" marT="635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71755" algn="l" fontAlgn="b"/>
                      <a:r>
                        <a:rPr lang="es-E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Desarrollo de la prevención en materia de riesgos laborales (físicos y psicosociales)</a:t>
                      </a:r>
                    </a:p>
                  </a:txBody>
                  <a:tcPr marL="6350" marR="6350" marT="635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71755" algn="l" fontAlgn="ctr"/>
                      <a:r>
                        <a:rPr lang="es-E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Empleo, Comercio, Turismo y </a:t>
                      </a:r>
                      <a:r>
                        <a:rPr lang="es-ES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Admin</a:t>
                      </a:r>
                      <a:r>
                        <a:rPr lang="es-E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. Foral</a:t>
                      </a:r>
                    </a:p>
                  </a:txBody>
                  <a:tcPr marL="6350" marR="6350" marT="635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81720911"/>
                  </a:ext>
                </a:extLst>
              </a:tr>
              <a:tr h="275242">
                <a:tc vMerge="1">
                  <a:txBody>
                    <a:bodyPr/>
                    <a:lstStyle/>
                    <a:p>
                      <a:pPr marL="72000" algn="ctr" fontAlgn="ctr"/>
                      <a:endParaRPr lang="es-E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marL="72000" algn="l" fontAlgn="ctr"/>
                      <a:endParaRPr lang="es-E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0" lvl="0" indent="0" algn="ctr" defTabSz="121917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A5.2.4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0" lvl="0" indent="0" algn="l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s-ES" sz="105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Diseño e implementación de un plan de normalización del uso del euskera en la Diputación Foral de Álava </a:t>
                      </a:r>
                      <a:endParaRPr lang="es-ES" sz="1050" b="0" i="0" u="none" strike="noStrike" kern="120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0" lvl="0" indent="0" algn="l" defTabSz="121917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Empleo, Comercio, Turismo y </a:t>
                      </a:r>
                      <a:r>
                        <a:rPr lang="es-ES" sz="100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Admin</a:t>
                      </a:r>
                      <a:r>
                        <a:rPr lang="es-ES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. Foral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8383946"/>
                  </a:ext>
                </a:extLst>
              </a:tr>
              <a:tr h="275242">
                <a:tc rowSpan="3">
                  <a:txBody>
                    <a:bodyPr/>
                    <a:lstStyle/>
                    <a:p>
                      <a:pPr marL="71755" algn="ctr" fontAlgn="ctr"/>
                      <a:r>
                        <a:rPr lang="es-ES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O5.3</a:t>
                      </a:r>
                    </a:p>
                  </a:txBody>
                  <a:tcPr marL="6350" marR="6350" marT="6350" anchor="ctr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6A6A6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71755" algn="l" fontAlgn="ctr"/>
                      <a:r>
                        <a:rPr lang="es-ES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Álava con un gobierno abierto</a:t>
                      </a:r>
                    </a:p>
                  </a:txBody>
                  <a:tcPr marL="6350" marR="6350" marT="635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marL="71755" algn="ctr" fontAlgn="ctr"/>
                      <a:r>
                        <a:rPr lang="es-E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A5.3.1</a:t>
                      </a:r>
                    </a:p>
                  </a:txBody>
                  <a:tcPr marL="6350" marR="6350" marT="635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71755" algn="l" fontAlgn="b"/>
                      <a:r>
                        <a:rPr lang="es-E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Innovación interna para la optimización de los recursos y procesos de la administración</a:t>
                      </a:r>
                      <a:endParaRPr lang="es-ES" sz="105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6350" marR="6350" marT="635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71755" algn="l" fontAlgn="ctr"/>
                      <a:r>
                        <a:rPr lang="es-E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Equilibrio Territorial y Ordenación del Territorio</a:t>
                      </a:r>
                    </a:p>
                  </a:txBody>
                  <a:tcPr marL="6350" marR="6350" marT="635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97407116"/>
                  </a:ext>
                </a:extLst>
              </a:tr>
              <a:tr h="286996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71755" algn="ctr" fontAlgn="ctr"/>
                      <a:r>
                        <a:rPr lang="es-E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A5.3.2</a:t>
                      </a:r>
                    </a:p>
                  </a:txBody>
                  <a:tcPr marL="6350" marR="6350" marT="635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71755" algn="l" fontAlgn="b"/>
                      <a:r>
                        <a:rPr lang="es-E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Impulso a la transparencia, la rendición de cuentas y la integridad de la administración pública</a:t>
                      </a:r>
                    </a:p>
                  </a:txBody>
                  <a:tcPr marL="6350" marR="6350" marT="635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71755" algn="l" fontAlgn="ctr"/>
                      <a:r>
                        <a:rPr lang="es-E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Igualdad, Euskera y Gobernanza</a:t>
                      </a:r>
                    </a:p>
                  </a:txBody>
                  <a:tcPr marL="6350" marR="6350" marT="635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47368785"/>
                  </a:ext>
                </a:extLst>
              </a:tr>
              <a:tr h="275242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1755" algn="ctr" fontAlgn="ctr"/>
                      <a:r>
                        <a:rPr lang="es-E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A5.3.3</a:t>
                      </a:r>
                    </a:p>
                  </a:txBody>
                  <a:tcPr marL="6350" marR="6350" marT="635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71755" algn="l" fontAlgn="b"/>
                      <a:r>
                        <a:rPr lang="es-E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Gobernanza colaborativa</a:t>
                      </a:r>
                    </a:p>
                  </a:txBody>
                  <a:tcPr marL="6350" marR="6350" marT="635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71755" algn="l" fontAlgn="ctr"/>
                      <a:r>
                        <a:rPr lang="es-E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Igualdad, Euskera y Gobernanza</a:t>
                      </a:r>
                    </a:p>
                  </a:txBody>
                  <a:tcPr marL="6350" marR="6350" marT="635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75839366"/>
                  </a:ext>
                </a:extLst>
              </a:tr>
            </a:tbl>
          </a:graphicData>
        </a:graphic>
      </p:graphicFrame>
      <p:sp>
        <p:nvSpPr>
          <p:cNvPr id="2" name="Rectangle 27">
            <a:extLst>
              <a:ext uri="{FF2B5EF4-FFF2-40B4-BE49-F238E27FC236}">
                <a16:creationId xmlns:a16="http://schemas.microsoft.com/office/drawing/2014/main" id="{8C8668D1-FC4C-2B4B-D9D5-B4639AD7AE2F}"/>
              </a:ext>
            </a:extLst>
          </p:cNvPr>
          <p:cNvSpPr/>
          <p:nvPr/>
        </p:nvSpPr>
        <p:spPr>
          <a:xfrm>
            <a:off x="8170223" y="140616"/>
            <a:ext cx="3566983" cy="409939"/>
          </a:xfrm>
          <a:prstGeom prst="rect">
            <a:avLst/>
          </a:prstGeom>
          <a:noFill/>
          <a:ln>
            <a:noFill/>
          </a:ln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r">
              <a:defRPr/>
            </a:pPr>
            <a:r>
              <a:rPr lang="es-ES" sz="1400" b="1" dirty="0">
                <a:solidFill>
                  <a:schemeClr val="bg1">
                    <a:lumMod val="65000"/>
                  </a:schemeClr>
                </a:solidFill>
              </a:rPr>
              <a:t>Plan de Gobierno| </a:t>
            </a:r>
            <a:r>
              <a:rPr lang="es-ES" sz="1200" b="1" dirty="0">
                <a:solidFill>
                  <a:schemeClr val="tx1"/>
                </a:solidFill>
              </a:rPr>
              <a:t>Álava Bien Gobernada</a:t>
            </a: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9D5CDED2-A418-C55F-26D2-D95F3E2F5A04}"/>
              </a:ext>
            </a:extLst>
          </p:cNvPr>
          <p:cNvSpPr txBox="1"/>
          <p:nvPr/>
        </p:nvSpPr>
        <p:spPr>
          <a:xfrm>
            <a:off x="0" y="610328"/>
            <a:ext cx="12277725" cy="369332"/>
          </a:xfrm>
          <a:prstGeom prst="rect">
            <a:avLst/>
          </a:prstGeom>
          <a:solidFill>
            <a:srgbClr val="F2F2F2"/>
          </a:solidFill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s-ES" b="1">
                <a:solidFill>
                  <a:srgbClr val="AC1051"/>
                </a:solidFill>
                <a:latin typeface="Calibri" panose="020F0502020204030204" pitchFamily="34" charset="0"/>
              </a:rPr>
              <a:t>Resumen de actuaciones del Eje Álava Bien Gobernada</a:t>
            </a:r>
          </a:p>
        </p:txBody>
      </p:sp>
    </p:spTree>
    <p:extLst>
      <p:ext uri="{BB962C8B-B14F-4D97-AF65-F5344CB8AC3E}">
        <p14:creationId xmlns:p14="http://schemas.microsoft.com/office/powerpoint/2010/main" val="1028817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D6044DF-6E23-505B-3396-42D45ED342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7">
            <a:extLst>
              <a:ext uri="{FF2B5EF4-FFF2-40B4-BE49-F238E27FC236}">
                <a16:creationId xmlns:a16="http://schemas.microsoft.com/office/drawing/2014/main" id="{00C17B20-1705-E6E1-AF3C-FF772CAF79E4}"/>
              </a:ext>
            </a:extLst>
          </p:cNvPr>
          <p:cNvSpPr/>
          <p:nvPr/>
        </p:nvSpPr>
        <p:spPr>
          <a:xfrm>
            <a:off x="8170223" y="140616"/>
            <a:ext cx="3566983" cy="409939"/>
          </a:xfrm>
          <a:prstGeom prst="rect">
            <a:avLst/>
          </a:prstGeom>
          <a:noFill/>
          <a:ln>
            <a:noFill/>
          </a:ln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r">
              <a:defRPr/>
            </a:pPr>
            <a:r>
              <a:rPr lang="es-ES" sz="1400" b="1" dirty="0">
                <a:solidFill>
                  <a:schemeClr val="bg1">
                    <a:lumMod val="65000"/>
                  </a:schemeClr>
                </a:solidFill>
              </a:rPr>
              <a:t>Plan de Gobierno| </a:t>
            </a:r>
            <a:r>
              <a:rPr lang="es-ES" sz="1200" b="1" dirty="0">
                <a:solidFill>
                  <a:schemeClr val="tx1"/>
                </a:solidFill>
              </a:rPr>
              <a:t>Álava Bien Gobernada</a:t>
            </a: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149B7ED8-2CBC-C48D-49B4-4FECE10314A4}"/>
              </a:ext>
            </a:extLst>
          </p:cNvPr>
          <p:cNvSpPr txBox="1"/>
          <p:nvPr/>
        </p:nvSpPr>
        <p:spPr>
          <a:xfrm>
            <a:off x="0" y="610328"/>
            <a:ext cx="12277725" cy="369332"/>
          </a:xfrm>
          <a:prstGeom prst="rect">
            <a:avLst/>
          </a:prstGeom>
          <a:solidFill>
            <a:srgbClr val="F2F2F2"/>
          </a:solidFill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s-ES" b="1">
                <a:solidFill>
                  <a:srgbClr val="AC1051"/>
                </a:solidFill>
                <a:latin typeface="Calibri" panose="020F0502020204030204" pitchFamily="34" charset="0"/>
              </a:rPr>
              <a:t>Resumen de actuaciones del Eje Álava Bien Gobernada</a:t>
            </a:r>
          </a:p>
        </p:txBody>
      </p:sp>
      <p:graphicFrame>
        <p:nvGraphicFramePr>
          <p:cNvPr id="5" name="Tabla 4">
            <a:extLst>
              <a:ext uri="{FF2B5EF4-FFF2-40B4-BE49-F238E27FC236}">
                <a16:creationId xmlns:a16="http://schemas.microsoft.com/office/drawing/2014/main" id="{8D9BE579-DAE5-4749-A74F-94E8858F742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95934285"/>
              </p:ext>
            </p:extLst>
          </p:nvPr>
        </p:nvGraphicFramePr>
        <p:xfrm>
          <a:off x="283512" y="1126744"/>
          <a:ext cx="11453691" cy="2083100"/>
        </p:xfrm>
        <a:graphic>
          <a:graphicData uri="http://schemas.openxmlformats.org/drawingml/2006/table">
            <a:tbl>
              <a:tblPr/>
              <a:tblGrid>
                <a:gridCol w="463711">
                  <a:extLst>
                    <a:ext uri="{9D8B030D-6E8A-4147-A177-3AD203B41FA5}">
                      <a16:colId xmlns:a16="http://schemas.microsoft.com/office/drawing/2014/main" val="577464409"/>
                    </a:ext>
                  </a:extLst>
                </a:gridCol>
                <a:gridCol w="2982143">
                  <a:extLst>
                    <a:ext uri="{9D8B030D-6E8A-4147-A177-3AD203B41FA5}">
                      <a16:colId xmlns:a16="http://schemas.microsoft.com/office/drawing/2014/main" val="355892761"/>
                    </a:ext>
                  </a:extLst>
                </a:gridCol>
                <a:gridCol w="617160">
                  <a:extLst>
                    <a:ext uri="{9D8B030D-6E8A-4147-A177-3AD203B41FA5}">
                      <a16:colId xmlns:a16="http://schemas.microsoft.com/office/drawing/2014/main" val="887818002"/>
                    </a:ext>
                  </a:extLst>
                </a:gridCol>
                <a:gridCol w="5687725">
                  <a:extLst>
                    <a:ext uri="{9D8B030D-6E8A-4147-A177-3AD203B41FA5}">
                      <a16:colId xmlns:a16="http://schemas.microsoft.com/office/drawing/2014/main" val="3645879773"/>
                    </a:ext>
                  </a:extLst>
                </a:gridCol>
                <a:gridCol w="1702952">
                  <a:extLst>
                    <a:ext uri="{9D8B030D-6E8A-4147-A177-3AD203B41FA5}">
                      <a16:colId xmlns:a16="http://schemas.microsoft.com/office/drawing/2014/main" val="2901571689"/>
                    </a:ext>
                  </a:extLst>
                </a:gridCol>
              </a:tblGrid>
              <a:tr h="298750">
                <a:tc>
                  <a:txBody>
                    <a:bodyPr/>
                    <a:lstStyle/>
                    <a:p>
                      <a:pPr marL="71755" marR="0" lvl="0" indent="0" algn="ctr" defTabSz="121917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100" b="1" i="0" u="none" strike="noStrike" dirty="0" err="1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Nº</a:t>
                      </a:r>
                      <a:r>
                        <a:rPr lang="es-ES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 OE</a:t>
                      </a:r>
                    </a:p>
                  </a:txBody>
                  <a:tcPr marL="6350" marR="6350" marT="635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C1051"/>
                    </a:solidFill>
                  </a:tcPr>
                </a:tc>
                <a:tc>
                  <a:txBody>
                    <a:bodyPr/>
                    <a:lstStyle/>
                    <a:p>
                      <a:pPr marL="71755" algn="ctr" fontAlgn="ctr"/>
                      <a:r>
                        <a:rPr lang="es-ES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OBJETIVO ESTRATÉGICO</a:t>
                      </a:r>
                    </a:p>
                  </a:txBody>
                  <a:tcPr marL="6350" marR="6350" marT="635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C1051"/>
                    </a:solidFill>
                  </a:tcPr>
                </a:tc>
                <a:tc>
                  <a:txBody>
                    <a:bodyPr/>
                    <a:lstStyle/>
                    <a:p>
                      <a:pPr marL="71755" algn="ctr" fontAlgn="ctr"/>
                      <a:r>
                        <a:rPr lang="es-ES" sz="1100" b="1" i="0" u="none" strike="noStrike" dirty="0" err="1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Nº</a:t>
                      </a:r>
                      <a:r>
                        <a:rPr lang="es-ES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 LA</a:t>
                      </a:r>
                    </a:p>
                  </a:txBody>
                  <a:tcPr marL="6350" marR="6350" marT="635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C1051"/>
                    </a:solidFill>
                  </a:tcPr>
                </a:tc>
                <a:tc>
                  <a:txBody>
                    <a:bodyPr/>
                    <a:lstStyle/>
                    <a:p>
                      <a:pPr marL="71755" algn="ctr" fontAlgn="ctr"/>
                      <a:r>
                        <a:rPr lang="es-ES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LÍNEA DE ACTUACIÓN</a:t>
                      </a:r>
                    </a:p>
                  </a:txBody>
                  <a:tcPr marL="6350" marR="6350" marT="635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C1051"/>
                    </a:solidFill>
                  </a:tcPr>
                </a:tc>
                <a:tc>
                  <a:txBody>
                    <a:bodyPr/>
                    <a:lstStyle/>
                    <a:p>
                      <a:pPr marL="71755" algn="ctr" fontAlgn="ctr"/>
                      <a:r>
                        <a:rPr lang="es-ES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DPTO. RESPONSABLE</a:t>
                      </a:r>
                    </a:p>
                  </a:txBody>
                  <a:tcPr marL="6350" marR="6350" marT="635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C105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04047911"/>
                  </a:ext>
                </a:extLst>
              </a:tr>
              <a:tr h="275242">
                <a:tc rowSpan="5">
                  <a:txBody>
                    <a:bodyPr/>
                    <a:lstStyle/>
                    <a:p>
                      <a:pPr marL="71755" algn="ctr" fontAlgn="ctr"/>
                      <a:r>
                        <a:rPr lang="es-ES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O5.4</a:t>
                      </a:r>
                    </a:p>
                  </a:txBody>
                  <a:tcPr marL="6350" marR="6350" marT="6350" anchor="ctr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6A6A6"/>
                    </a:solidFill>
                  </a:tcPr>
                </a:tc>
                <a:tc rowSpan="5">
                  <a:txBody>
                    <a:bodyPr/>
                    <a:lstStyle/>
                    <a:p>
                      <a:pPr marL="71755" algn="l" fontAlgn="ctr"/>
                      <a:r>
                        <a:rPr lang="es-ES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Álava con una Hacienda modernizada y un sistema fiscal justo y solidario</a:t>
                      </a:r>
                    </a:p>
                  </a:txBody>
                  <a:tcPr marL="6350" marR="6350" marT="635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marL="71755" algn="ctr" fontAlgn="ctr"/>
                      <a:r>
                        <a:rPr lang="es-E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A5.4.1</a:t>
                      </a:r>
                    </a:p>
                  </a:txBody>
                  <a:tcPr marL="6350" marR="6350" marT="635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71755" algn="l" fontAlgn="b"/>
                      <a:r>
                        <a:rPr lang="es-E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Transformación de los procesos de gestión de Hacienda</a:t>
                      </a:r>
                      <a:endParaRPr lang="es-ES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71755" algn="l" fontAlgn="ctr"/>
                      <a:r>
                        <a:rPr lang="es-E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Hacienda, Finanzas y Presupuestos</a:t>
                      </a:r>
                    </a:p>
                  </a:txBody>
                  <a:tcPr marL="6350" marR="6350" marT="635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1464801"/>
                  </a:ext>
                </a:extLst>
              </a:tr>
              <a:tr h="275242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71755" algn="ctr" fontAlgn="ctr"/>
                      <a:r>
                        <a:rPr lang="es-E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A5.4.2</a:t>
                      </a:r>
                    </a:p>
                  </a:txBody>
                  <a:tcPr marL="6350" marR="6350" marT="6350" anchor="ctr">
                    <a:lnL w="12700" cmpd="sng">
                      <a:noFill/>
                      <a:prstDash val="soli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71755" algn="l" fontAlgn="b"/>
                      <a:r>
                        <a:rPr lang="es-E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Mejora de la eficiencia de la dirección de Finanzas y Presupuestos</a:t>
                      </a:r>
                      <a:endParaRPr lang="es-ES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71755" algn="l" fontAlgn="ctr"/>
                      <a:r>
                        <a:rPr lang="es-E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Hacienda, Finanzas y Presupuestos</a:t>
                      </a:r>
                    </a:p>
                  </a:txBody>
                  <a:tcPr marL="6350" marR="6350" marT="635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89617518"/>
                  </a:ext>
                </a:extLst>
              </a:tr>
              <a:tr h="275242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1755" algn="ctr" fontAlgn="ctr"/>
                      <a:r>
                        <a:rPr lang="es-E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A5.4.3</a:t>
                      </a:r>
                    </a:p>
                  </a:txBody>
                  <a:tcPr marL="6350" marR="6350" marT="635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71755" algn="l" fontAlgn="b"/>
                      <a:r>
                        <a:rPr lang="es-E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Implantación de un modelo de mejora de gestión del patrimonio</a:t>
                      </a:r>
                      <a:endParaRPr lang="es-ES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71755" algn="l" fontAlgn="ctr"/>
                      <a:r>
                        <a:rPr lang="es-E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Hacienda, Finanzas y Presupuestos</a:t>
                      </a:r>
                    </a:p>
                  </a:txBody>
                  <a:tcPr marL="6350" marR="6350" marT="635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5496420"/>
                  </a:ext>
                </a:extLst>
              </a:tr>
              <a:tr h="275242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71755" algn="ctr" fontAlgn="ctr"/>
                      <a:r>
                        <a:rPr lang="es-E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A5.4.4</a:t>
                      </a:r>
                    </a:p>
                  </a:txBody>
                  <a:tcPr marL="6350" marR="6350" marT="635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71755" algn="l" fontAlgn="b"/>
                      <a:r>
                        <a:rPr lang="es-E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Alineación de los presupuestos de la Diputación Foral de Álava con la Agenda 2030 y los ODS</a:t>
                      </a:r>
                    </a:p>
                  </a:txBody>
                  <a:tcPr marL="6350" marR="6350" marT="635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71755" algn="l" fontAlgn="ctr"/>
                      <a:r>
                        <a:rPr lang="es-E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Hacienda, Finanzas y Presupuestos</a:t>
                      </a:r>
                    </a:p>
                  </a:txBody>
                  <a:tcPr marL="6350" marR="6350" marT="635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77073688"/>
                  </a:ext>
                </a:extLst>
              </a:tr>
              <a:tr h="275242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71755" algn="ctr" fontAlgn="ctr"/>
                      <a:r>
                        <a:rPr lang="es-E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A5.4.5</a:t>
                      </a:r>
                    </a:p>
                  </a:txBody>
                  <a:tcPr marL="6350" marR="6350" marT="6350" anchor="ctr">
                    <a:lnL w="12700" cmpd="sng">
                      <a:noFill/>
                      <a:prstDash val="soli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71755" algn="l" fontAlgn="b"/>
                      <a:r>
                        <a:rPr lang="es-E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Sostenibilidad de la deuda viva</a:t>
                      </a:r>
                      <a:endParaRPr lang="es-ES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71755" algn="l" fontAlgn="ctr"/>
                      <a:r>
                        <a:rPr lang="es-E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Hacienda, Finanzas y Presupuestos</a:t>
                      </a:r>
                    </a:p>
                  </a:txBody>
                  <a:tcPr marL="6350" marR="6350" marT="635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8256217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06350328"/>
      </p:ext>
    </p:extLst>
  </p:cSld>
  <p:clrMapOvr>
    <a:masterClrMapping/>
  </p:clrMapOvr>
</p:sld>
</file>

<file path=ppt/theme/theme1.xml><?xml version="1.0" encoding="utf-8"?>
<a:theme xmlns:a="http://schemas.openxmlformats.org/drawingml/2006/main" name="Portada">
  <a:themeElements>
    <a:clrScheme name="S&amp;F Consultants">
      <a:dk1>
        <a:srgbClr val="000000"/>
      </a:dk1>
      <a:lt1>
        <a:sysClr val="window" lastClr="FFFFFF"/>
      </a:lt1>
      <a:dk2>
        <a:srgbClr val="000000"/>
      </a:dk2>
      <a:lt2>
        <a:srgbClr val="FFFFFF"/>
      </a:lt2>
      <a:accent1>
        <a:srgbClr val="40568C"/>
      </a:accent1>
      <a:accent2>
        <a:srgbClr val="437DB2"/>
      </a:accent2>
      <a:accent3>
        <a:srgbClr val="3E8E99"/>
      </a:accent3>
      <a:accent4>
        <a:srgbClr val="55B8A8"/>
      </a:accent4>
      <a:accent5>
        <a:srgbClr val="89C540"/>
      </a:accent5>
      <a:accent6>
        <a:srgbClr val="62CD7F"/>
      </a:accent6>
      <a:hlink>
        <a:srgbClr val="0000FF"/>
      </a:hlink>
      <a:folHlink>
        <a:srgbClr val="89C540"/>
      </a:folHlink>
    </a:clrScheme>
    <a:fontScheme name="S&amp;F Consultants">
      <a:majorFont>
        <a:latin typeface="Calibri"/>
        <a:ea typeface=""/>
        <a:cs typeface=""/>
      </a:majorFont>
      <a:minorFont>
        <a:latin typeface="Calibri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Portada">
  <a:themeElements>
    <a:clrScheme name="S&amp;F Consultants">
      <a:dk1>
        <a:srgbClr val="000000"/>
      </a:dk1>
      <a:lt1>
        <a:sysClr val="window" lastClr="FFFFFF"/>
      </a:lt1>
      <a:dk2>
        <a:srgbClr val="000000"/>
      </a:dk2>
      <a:lt2>
        <a:srgbClr val="FFFFFF"/>
      </a:lt2>
      <a:accent1>
        <a:srgbClr val="40568C"/>
      </a:accent1>
      <a:accent2>
        <a:srgbClr val="437DB2"/>
      </a:accent2>
      <a:accent3>
        <a:srgbClr val="3E8E99"/>
      </a:accent3>
      <a:accent4>
        <a:srgbClr val="55B8A8"/>
      </a:accent4>
      <a:accent5>
        <a:srgbClr val="89C540"/>
      </a:accent5>
      <a:accent6>
        <a:srgbClr val="62CD7F"/>
      </a:accent6>
      <a:hlink>
        <a:srgbClr val="0000FF"/>
      </a:hlink>
      <a:folHlink>
        <a:srgbClr val="89C540"/>
      </a:folHlink>
    </a:clrScheme>
    <a:fontScheme name="S&amp;F Consultants">
      <a:majorFont>
        <a:latin typeface="Calibri"/>
        <a:ea typeface=""/>
        <a:cs typeface=""/>
      </a:majorFont>
      <a:minorFont>
        <a:latin typeface="Calibri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2_Portada">
  <a:themeElements>
    <a:clrScheme name="Personalizado 5">
      <a:dk1>
        <a:sysClr val="windowText" lastClr="000000"/>
      </a:dk1>
      <a:lt1>
        <a:sysClr val="window" lastClr="FFFFFF"/>
      </a:lt1>
      <a:dk2>
        <a:srgbClr val="000000"/>
      </a:dk2>
      <a:lt2>
        <a:srgbClr val="E7E6E6"/>
      </a:lt2>
      <a:accent1>
        <a:srgbClr val="892F5A"/>
      </a:accent1>
      <a:accent2>
        <a:srgbClr val="BF0D63"/>
      </a:accent2>
      <a:accent3>
        <a:srgbClr val="C8C8C8"/>
      </a:accent3>
      <a:accent4>
        <a:srgbClr val="A3A3A3"/>
      </a:accent4>
      <a:accent5>
        <a:srgbClr val="474747"/>
      </a:accent5>
      <a:accent6>
        <a:srgbClr val="262626"/>
      </a:accent6>
      <a:hlink>
        <a:srgbClr val="0563C1"/>
      </a:hlink>
      <a:folHlink>
        <a:srgbClr val="954F72"/>
      </a:folHlink>
    </a:clrScheme>
    <a:fontScheme name="S&amp;F Consultants">
      <a:majorFont>
        <a:latin typeface="Calibri"/>
        <a:ea typeface=""/>
        <a:cs typeface=""/>
      </a:majorFont>
      <a:minorFont>
        <a:latin typeface="Calibri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ED7AA8F7C5548D4C98DD547CD4E9507C" ma:contentTypeVersion="6" ma:contentTypeDescription="Crear nuevo documento." ma:contentTypeScope="" ma:versionID="6e6408fa6a6394236d6fe97bd3408ad4">
  <xsd:schema xmlns:xsd="http://www.w3.org/2001/XMLSchema" xmlns:xs="http://www.w3.org/2001/XMLSchema" xmlns:p="http://schemas.microsoft.com/office/2006/metadata/properties" xmlns:ns2="6ac2364e-9597-44b6-a188-e4a3069f5269" xmlns:ns3="0e259e0e-9a22-44f7-b864-3f9d138a925a" targetNamespace="http://schemas.microsoft.com/office/2006/metadata/properties" ma:root="true" ma:fieldsID="de1fcb1fc39674420d3bba41d2fb94e3" ns2:_="" ns3:_="">
    <xsd:import namespace="6ac2364e-9597-44b6-a188-e4a3069f5269"/>
    <xsd:import namespace="0e259e0e-9a22-44f7-b864-3f9d138a925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3:SharedWithUsers" minOccurs="0"/>
                <xsd:element ref="ns3:SharedWithDetail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ac2364e-9597-44b6-a188-e4a3069f526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3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e259e0e-9a22-44f7-b864-3f9d138a925a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Compartido con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Detalles de uso compartido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ni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0e259e0e-9a22-44f7-b864-3f9d138a925a">
      <UserInfo>
        <DisplayName>Aguinaco López de Suso, Eduardo</DisplayName>
        <AccountId>14</AccountId>
        <AccountType/>
      </UserInfo>
    </SharedWithUsers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84ADC0F0-35A8-43FD-B6AD-9018E9245EC9}">
  <ds:schemaRefs>
    <ds:schemaRef ds:uri="0e259e0e-9a22-44f7-b864-3f9d138a925a"/>
    <ds:schemaRef ds:uri="6ac2364e-9597-44b6-a188-e4a3069f5269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0B4B9995-0010-4064-BA7C-E8969F046B70}">
  <ds:schemaRefs>
    <ds:schemaRef ds:uri="http://schemas.microsoft.com/office/2006/documentManagement/types"/>
    <ds:schemaRef ds:uri="http://purl.org/dc/elements/1.1/"/>
    <ds:schemaRef ds:uri="0e259e0e-9a22-44f7-b864-3f9d138a925a"/>
    <ds:schemaRef ds:uri="http://schemas.microsoft.com/office/infopath/2007/PartnerControls"/>
    <ds:schemaRef ds:uri="http://purl.org/dc/terms/"/>
    <ds:schemaRef ds:uri="http://schemas.openxmlformats.org/package/2006/metadata/core-properties"/>
    <ds:schemaRef ds:uri="6ac2364e-9597-44b6-a188-e4a3069f5269"/>
    <ds:schemaRef ds:uri="http://schemas.microsoft.com/office/2006/metadata/properties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1AE1E53B-53CC-4D4C-A7F1-3D76F47D049B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2328</TotalTime>
  <Words>388</Words>
  <Application>Microsoft Office PowerPoint</Application>
  <PresentationFormat>Panorámica</PresentationFormat>
  <Paragraphs>70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3</vt:i4>
      </vt:variant>
      <vt:variant>
        <vt:lpstr>Títulos de diapositiva</vt:lpstr>
      </vt:variant>
      <vt:variant>
        <vt:i4>2</vt:i4>
      </vt:variant>
    </vt:vector>
  </HeadingPairs>
  <TitlesOfParts>
    <vt:vector size="9" baseType="lpstr">
      <vt:lpstr>Arial</vt:lpstr>
      <vt:lpstr>Calibri</vt:lpstr>
      <vt:lpstr>Calibri Light</vt:lpstr>
      <vt:lpstr>Montserrat Light</vt:lpstr>
      <vt:lpstr>Portada</vt:lpstr>
      <vt:lpstr>1_Portada</vt:lpstr>
      <vt:lpstr>2_Portada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gcatalina@araba.eus</dc:creator>
  <cp:lastModifiedBy>Arias Lopez de Lacalle, Arrate</cp:lastModifiedBy>
  <cp:revision>575</cp:revision>
  <cp:lastPrinted>2024-07-01T08:55:14Z</cp:lastPrinted>
  <dcterms:created xsi:type="dcterms:W3CDTF">2023-06-27T08:28:01Z</dcterms:created>
  <dcterms:modified xsi:type="dcterms:W3CDTF">2024-07-10T07:08:43Z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0x010100ED7AA8F7C5548D4C98DD547CD4E9507C</vt:lpwstr>
  </property>
</Properties>
</file>