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4" r:id="rId5"/>
    <p:sldMasterId id="2147483684" r:id="rId6"/>
  </p:sldMasterIdLst>
  <p:notesMasterIdLst>
    <p:notesMasterId r:id="rId9"/>
  </p:notesMasterIdLst>
  <p:sldIdLst>
    <p:sldId id="2960" r:id="rId7"/>
    <p:sldId id="3036" r:id="rId8"/>
  </p:sldIdLst>
  <p:sldSz cx="12192000" cy="6858000"/>
  <p:notesSz cx="6797675" cy="9928225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3EF1B05-6177-00B1-BC5D-CBD2FC16FCAB}" name="Sandra del Campo" initials="Sd" userId="S::s.campo@97sf.es::55a23bc4-3dc4-4773-a892-1aefab069667" providerId="AD"/>
  <p188:author id="{E125622A-9EBA-421A-75EA-4064CF26DE24}" name="Ibon Angulo" initials="IA" userId="S::i.angulo@97sf.es::ab8f3abc-17a1-405b-8d6a-4f3e4e636364" providerId="AD"/>
  <p188:author id="{34A2773F-A4EF-9C19-9AAB-5AC1B8C60A7C}" name="Leticia Rodeño" initials="LR" userId="S::l.rodeno@97sf.es::8210715d-dd2a-4c59-a884-bbf92a6a1d8e" providerId="AD"/>
  <p188:author id="{40E0E7B1-E594-5F5F-6AE6-08B9461E672D}" name="Alain Gutierrez" initials="AG" userId="S::a.gutierrez@97sf.es::12d0ece1-6dfe-41db-bf68-b9ae1ac31cbb" providerId="AD"/>
  <p188:author id="{1184C9BD-0E1C-85FE-CB1F-38E2DC47A243}" name="Catalina Abecia, Gerardo" initials="CG" userId="S::gcatalina_araba.eus#ext#@97sfes.onmicrosoft.com::99d0e058-343e-4705-bf4a-d2fd6774677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  <a:srgbClr val="FFFFFF"/>
    <a:srgbClr val="AC1051"/>
    <a:srgbClr val="A6A6A6"/>
    <a:srgbClr val="E8E9EE"/>
    <a:srgbClr val="CED1DB"/>
    <a:srgbClr val="E11568"/>
    <a:srgbClr val="F593BB"/>
    <a:srgbClr val="000000"/>
    <a:srgbClr val="E7F3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8135"/>
          </a:xfrm>
          <a:prstGeom prst="rect">
            <a:avLst/>
          </a:prstGeom>
        </p:spPr>
        <p:txBody>
          <a:bodyPr vert="horz" lIns="91477" tIns="45738" rIns="91477" bIns="45738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8135"/>
          </a:xfrm>
          <a:prstGeom prst="rect">
            <a:avLst/>
          </a:prstGeom>
        </p:spPr>
        <p:txBody>
          <a:bodyPr vert="horz" lIns="91477" tIns="45738" rIns="91477" bIns="45738" rtlCol="0"/>
          <a:lstStyle>
            <a:lvl1pPr algn="r">
              <a:defRPr sz="1200"/>
            </a:lvl1pPr>
          </a:lstStyle>
          <a:p>
            <a:fld id="{38E31FAD-FCF6-47E0-87C9-C79184A07256}" type="datetimeFigureOut">
              <a:rPr lang="es-ES" smtClean="0"/>
              <a:t>10/07/2024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39838"/>
            <a:ext cx="59594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77" tIns="45738" rIns="91477" bIns="45738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768" y="4777959"/>
            <a:ext cx="5438140" cy="3909238"/>
          </a:xfrm>
          <a:prstGeom prst="rect">
            <a:avLst/>
          </a:prstGeom>
        </p:spPr>
        <p:txBody>
          <a:bodyPr vert="horz" lIns="91477" tIns="45738" rIns="91477" bIns="45738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30092"/>
            <a:ext cx="2945660" cy="498134"/>
          </a:xfrm>
          <a:prstGeom prst="rect">
            <a:avLst/>
          </a:prstGeom>
        </p:spPr>
        <p:txBody>
          <a:bodyPr vert="horz" lIns="91477" tIns="45738" rIns="91477" bIns="45738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442" y="9430092"/>
            <a:ext cx="2945660" cy="498134"/>
          </a:xfrm>
          <a:prstGeom prst="rect">
            <a:avLst/>
          </a:prstGeom>
        </p:spPr>
        <p:txBody>
          <a:bodyPr vert="horz" lIns="91477" tIns="45738" rIns="91477" bIns="45738" rtlCol="0" anchor="b"/>
          <a:lstStyle>
            <a:lvl1pPr algn="r">
              <a:defRPr sz="1200"/>
            </a:lvl1pPr>
          </a:lstStyle>
          <a:p>
            <a:fld id="{9EC65BEE-379E-49D5-A648-25402BE0B36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408725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" name="Picture Placeholder 7">
            <a:extLst>
              <a:ext uri="{FF2B5EF4-FFF2-40B4-BE49-F238E27FC236}">
                <a16:creationId xmlns:a16="http://schemas.microsoft.com/office/drawing/2014/main" id="{D9195579-4F64-3B4C-AA38-6C389B9E376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00" y="0"/>
            <a:ext cx="6096000" cy="6858000"/>
          </a:xfrm>
          <a:custGeom>
            <a:avLst/>
            <a:gdLst>
              <a:gd name="connsiteX0" fmla="*/ 0 w 3676650"/>
              <a:gd name="connsiteY0" fmla="*/ 0 h 5486400"/>
              <a:gd name="connsiteX1" fmla="*/ 3676650 w 3676650"/>
              <a:gd name="connsiteY1" fmla="*/ 0 h 5486400"/>
              <a:gd name="connsiteX2" fmla="*/ 3676650 w 3676650"/>
              <a:gd name="connsiteY2" fmla="*/ 5486400 h 5486400"/>
              <a:gd name="connsiteX3" fmla="*/ 0 w 3676650"/>
              <a:gd name="connsiteY3" fmla="*/ 5486400 h 548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6650" h="5486400">
                <a:moveTo>
                  <a:pt x="0" y="0"/>
                </a:moveTo>
                <a:lnTo>
                  <a:pt x="3676650" y="0"/>
                </a:lnTo>
                <a:lnTo>
                  <a:pt x="3676650" y="5486400"/>
                </a:lnTo>
                <a:lnTo>
                  <a:pt x="0" y="54864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  <p:pic>
        <p:nvPicPr>
          <p:cNvPr id="4" name="Picture 2" descr="C:\Users\Lidia\Documents\S&amp;F\1. IMAGEN CORPORATIVA S&amp;F\LOGOS\Logo S&amp;F\S&amp;FCONSULTANS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5829" y="6303445"/>
            <a:ext cx="791780" cy="4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5605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" name="Picture Placeholder 7">
            <a:extLst>
              <a:ext uri="{FF2B5EF4-FFF2-40B4-BE49-F238E27FC236}">
                <a16:creationId xmlns:a16="http://schemas.microsoft.com/office/drawing/2014/main" id="{D9195579-4F64-3B4C-AA38-6C389B9E376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00" y="0"/>
            <a:ext cx="6096000" cy="6858000"/>
          </a:xfrm>
          <a:custGeom>
            <a:avLst/>
            <a:gdLst>
              <a:gd name="connsiteX0" fmla="*/ 0 w 3676650"/>
              <a:gd name="connsiteY0" fmla="*/ 0 h 5486400"/>
              <a:gd name="connsiteX1" fmla="*/ 3676650 w 3676650"/>
              <a:gd name="connsiteY1" fmla="*/ 0 h 5486400"/>
              <a:gd name="connsiteX2" fmla="*/ 3676650 w 3676650"/>
              <a:gd name="connsiteY2" fmla="*/ 5486400 h 5486400"/>
              <a:gd name="connsiteX3" fmla="*/ 0 w 3676650"/>
              <a:gd name="connsiteY3" fmla="*/ 5486400 h 548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6650" h="5486400">
                <a:moveTo>
                  <a:pt x="0" y="0"/>
                </a:moveTo>
                <a:lnTo>
                  <a:pt x="3676650" y="0"/>
                </a:lnTo>
                <a:lnTo>
                  <a:pt x="3676650" y="5486400"/>
                </a:lnTo>
                <a:lnTo>
                  <a:pt x="0" y="54864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949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51585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ció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7">
            <a:extLst>
              <a:ext uri="{FF2B5EF4-FFF2-40B4-BE49-F238E27FC236}">
                <a16:creationId xmlns:a16="http://schemas.microsoft.com/office/drawing/2014/main" id="{DE912A9F-FC49-0D45-8C48-D7FB92FD7AC9}"/>
              </a:ext>
            </a:extLst>
          </p:cNvPr>
          <p:cNvSpPr/>
          <p:nvPr userDrawn="1"/>
        </p:nvSpPr>
        <p:spPr>
          <a:xfrm>
            <a:off x="1" y="0"/>
            <a:ext cx="6324660" cy="6858000"/>
          </a:xfrm>
          <a:custGeom>
            <a:avLst/>
            <a:gdLst>
              <a:gd name="connsiteX0" fmla="*/ 0 w 12646026"/>
              <a:gd name="connsiteY0" fmla="*/ 0 h 13716000"/>
              <a:gd name="connsiteX1" fmla="*/ 9762877 w 12646026"/>
              <a:gd name="connsiteY1" fmla="*/ 0 h 13716000"/>
              <a:gd name="connsiteX2" fmla="*/ 9833069 w 12646026"/>
              <a:gd name="connsiteY2" fmla="*/ 66922 h 13716000"/>
              <a:gd name="connsiteX3" fmla="*/ 12646026 w 12646026"/>
              <a:gd name="connsiteY3" fmla="*/ 6858000 h 13716000"/>
              <a:gd name="connsiteX4" fmla="*/ 9833069 w 12646026"/>
              <a:gd name="connsiteY4" fmla="*/ 13649078 h 13716000"/>
              <a:gd name="connsiteX5" fmla="*/ 9762877 w 12646026"/>
              <a:gd name="connsiteY5" fmla="*/ 13716000 h 13716000"/>
              <a:gd name="connsiteX6" fmla="*/ 0 w 12646026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46026" h="13716000">
                <a:moveTo>
                  <a:pt x="0" y="0"/>
                </a:moveTo>
                <a:lnTo>
                  <a:pt x="9762877" y="0"/>
                </a:lnTo>
                <a:lnTo>
                  <a:pt x="9833069" y="66922"/>
                </a:lnTo>
                <a:cubicBezTo>
                  <a:pt x="11571058" y="1804911"/>
                  <a:pt x="12646026" y="4205920"/>
                  <a:pt x="12646026" y="6858000"/>
                </a:cubicBezTo>
                <a:cubicBezTo>
                  <a:pt x="12646026" y="9510081"/>
                  <a:pt x="11571058" y="11911090"/>
                  <a:pt x="9833069" y="13649078"/>
                </a:cubicBezTo>
                <a:lnTo>
                  <a:pt x="9762877" y="13716000"/>
                </a:lnTo>
                <a:lnTo>
                  <a:pt x="0" y="13716000"/>
                </a:lnTo>
                <a:close/>
              </a:path>
            </a:pathLst>
          </a:custGeom>
          <a:solidFill>
            <a:srgbClr val="4056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04" tIns="22852" rIns="45704" bIns="22852" rtlCol="0" anchor="ctr"/>
          <a:lstStyle/>
          <a:p>
            <a:pPr algn="ctr" defTabSz="913874"/>
            <a:endParaRPr lang="en-US" sz="1867">
              <a:solidFill>
                <a:srgbClr val="FFFFFF"/>
              </a:solidFill>
              <a:latin typeface="Montserrat Light" pitchFamily="2" charset="77"/>
            </a:endParaRPr>
          </a:p>
        </p:txBody>
      </p:sp>
      <p:sp useBgFill="1">
        <p:nvSpPr>
          <p:cNvPr id="4" name="Picture Placeholder 3">
            <a:extLst>
              <a:ext uri="{FF2B5EF4-FFF2-40B4-BE49-F238E27FC236}">
                <a16:creationId xmlns:a16="http://schemas.microsoft.com/office/drawing/2014/main" id="{DF4FE90C-5EA9-F946-B3D8-707E7C0AFAD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655013" cy="6858000"/>
          </a:xfrm>
          <a:custGeom>
            <a:avLst/>
            <a:gdLst>
              <a:gd name="connsiteX0" fmla="*/ 0 w 11307081"/>
              <a:gd name="connsiteY0" fmla="*/ 0 h 13716000"/>
              <a:gd name="connsiteX1" fmla="*/ 7248934 w 11307081"/>
              <a:gd name="connsiteY1" fmla="*/ 0 h 13716000"/>
              <a:gd name="connsiteX2" fmla="*/ 7486337 w 11307081"/>
              <a:gd name="connsiteY2" fmla="*/ 136504 h 13716000"/>
              <a:gd name="connsiteX3" fmla="*/ 11307081 w 11307081"/>
              <a:gd name="connsiteY3" fmla="*/ 6923314 h 13716000"/>
              <a:gd name="connsiteX4" fmla="*/ 7486337 w 11307081"/>
              <a:gd name="connsiteY4" fmla="*/ 13710124 h 13716000"/>
              <a:gd name="connsiteX5" fmla="*/ 7476118 w 11307081"/>
              <a:gd name="connsiteY5" fmla="*/ 13716000 h 13716000"/>
              <a:gd name="connsiteX6" fmla="*/ 0 w 11307081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307081" h="13716000">
                <a:moveTo>
                  <a:pt x="0" y="0"/>
                </a:moveTo>
                <a:lnTo>
                  <a:pt x="7248934" y="0"/>
                </a:lnTo>
                <a:lnTo>
                  <a:pt x="7486337" y="136504"/>
                </a:lnTo>
                <a:cubicBezTo>
                  <a:pt x="9776963" y="1528322"/>
                  <a:pt x="11307081" y="4047129"/>
                  <a:pt x="11307081" y="6923314"/>
                </a:cubicBezTo>
                <a:cubicBezTo>
                  <a:pt x="11307081" y="9799499"/>
                  <a:pt x="9776963" y="12318306"/>
                  <a:pt x="7486337" y="13710124"/>
                </a:cubicBezTo>
                <a:lnTo>
                  <a:pt x="7476118" y="13716000"/>
                </a:lnTo>
                <a:lnTo>
                  <a:pt x="0" y="13716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4121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ció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7">
            <a:extLst>
              <a:ext uri="{FF2B5EF4-FFF2-40B4-BE49-F238E27FC236}">
                <a16:creationId xmlns:a16="http://schemas.microsoft.com/office/drawing/2014/main" id="{DE912A9F-FC49-0D45-8C48-D7FB92FD7AC9}"/>
              </a:ext>
            </a:extLst>
          </p:cNvPr>
          <p:cNvSpPr/>
          <p:nvPr userDrawn="1"/>
        </p:nvSpPr>
        <p:spPr>
          <a:xfrm>
            <a:off x="1" y="0"/>
            <a:ext cx="6324660" cy="6858000"/>
          </a:xfrm>
          <a:custGeom>
            <a:avLst/>
            <a:gdLst>
              <a:gd name="connsiteX0" fmla="*/ 0 w 12646026"/>
              <a:gd name="connsiteY0" fmla="*/ 0 h 13716000"/>
              <a:gd name="connsiteX1" fmla="*/ 9762877 w 12646026"/>
              <a:gd name="connsiteY1" fmla="*/ 0 h 13716000"/>
              <a:gd name="connsiteX2" fmla="*/ 9833069 w 12646026"/>
              <a:gd name="connsiteY2" fmla="*/ 66922 h 13716000"/>
              <a:gd name="connsiteX3" fmla="*/ 12646026 w 12646026"/>
              <a:gd name="connsiteY3" fmla="*/ 6858000 h 13716000"/>
              <a:gd name="connsiteX4" fmla="*/ 9833069 w 12646026"/>
              <a:gd name="connsiteY4" fmla="*/ 13649078 h 13716000"/>
              <a:gd name="connsiteX5" fmla="*/ 9762877 w 12646026"/>
              <a:gd name="connsiteY5" fmla="*/ 13716000 h 13716000"/>
              <a:gd name="connsiteX6" fmla="*/ 0 w 12646026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46026" h="13716000">
                <a:moveTo>
                  <a:pt x="0" y="0"/>
                </a:moveTo>
                <a:lnTo>
                  <a:pt x="9762877" y="0"/>
                </a:lnTo>
                <a:lnTo>
                  <a:pt x="9833069" y="66922"/>
                </a:lnTo>
                <a:cubicBezTo>
                  <a:pt x="11571058" y="1804911"/>
                  <a:pt x="12646026" y="4205920"/>
                  <a:pt x="12646026" y="6858000"/>
                </a:cubicBezTo>
                <a:cubicBezTo>
                  <a:pt x="12646026" y="9510081"/>
                  <a:pt x="11571058" y="11911090"/>
                  <a:pt x="9833069" y="13649078"/>
                </a:cubicBezTo>
                <a:lnTo>
                  <a:pt x="9762877" y="13716000"/>
                </a:lnTo>
                <a:lnTo>
                  <a:pt x="0" y="13716000"/>
                </a:lnTo>
                <a:close/>
              </a:path>
            </a:pathLst>
          </a:custGeom>
          <a:solidFill>
            <a:srgbClr val="437D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04" tIns="22852" rIns="45704" bIns="22852" rtlCol="0" anchor="ctr"/>
          <a:lstStyle/>
          <a:p>
            <a:pPr algn="ctr" defTabSz="913874"/>
            <a:endParaRPr lang="en-US" sz="1867">
              <a:solidFill>
                <a:srgbClr val="FFFFFF"/>
              </a:solidFill>
              <a:latin typeface="Montserrat Light" pitchFamily="2" charset="77"/>
            </a:endParaRPr>
          </a:p>
        </p:txBody>
      </p:sp>
      <p:sp useBgFill="1">
        <p:nvSpPr>
          <p:cNvPr id="4" name="Picture Placeholder 3">
            <a:extLst>
              <a:ext uri="{FF2B5EF4-FFF2-40B4-BE49-F238E27FC236}">
                <a16:creationId xmlns:a16="http://schemas.microsoft.com/office/drawing/2014/main" id="{DF4FE90C-5EA9-F946-B3D8-707E7C0AFAD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655013" cy="6858000"/>
          </a:xfrm>
          <a:custGeom>
            <a:avLst/>
            <a:gdLst>
              <a:gd name="connsiteX0" fmla="*/ 0 w 11307081"/>
              <a:gd name="connsiteY0" fmla="*/ 0 h 13716000"/>
              <a:gd name="connsiteX1" fmla="*/ 7248934 w 11307081"/>
              <a:gd name="connsiteY1" fmla="*/ 0 h 13716000"/>
              <a:gd name="connsiteX2" fmla="*/ 7486337 w 11307081"/>
              <a:gd name="connsiteY2" fmla="*/ 136504 h 13716000"/>
              <a:gd name="connsiteX3" fmla="*/ 11307081 w 11307081"/>
              <a:gd name="connsiteY3" fmla="*/ 6923314 h 13716000"/>
              <a:gd name="connsiteX4" fmla="*/ 7486337 w 11307081"/>
              <a:gd name="connsiteY4" fmla="*/ 13710124 h 13716000"/>
              <a:gd name="connsiteX5" fmla="*/ 7476118 w 11307081"/>
              <a:gd name="connsiteY5" fmla="*/ 13716000 h 13716000"/>
              <a:gd name="connsiteX6" fmla="*/ 0 w 11307081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307081" h="13716000">
                <a:moveTo>
                  <a:pt x="0" y="0"/>
                </a:moveTo>
                <a:lnTo>
                  <a:pt x="7248934" y="0"/>
                </a:lnTo>
                <a:lnTo>
                  <a:pt x="7486337" y="136504"/>
                </a:lnTo>
                <a:cubicBezTo>
                  <a:pt x="9776963" y="1528322"/>
                  <a:pt x="11307081" y="4047129"/>
                  <a:pt x="11307081" y="6923314"/>
                </a:cubicBezTo>
                <a:cubicBezTo>
                  <a:pt x="11307081" y="9799499"/>
                  <a:pt x="9776963" y="12318306"/>
                  <a:pt x="7486337" y="13710124"/>
                </a:cubicBezTo>
                <a:lnTo>
                  <a:pt x="7476118" y="13716000"/>
                </a:lnTo>
                <a:lnTo>
                  <a:pt x="0" y="13716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8044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ción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7">
            <a:extLst>
              <a:ext uri="{FF2B5EF4-FFF2-40B4-BE49-F238E27FC236}">
                <a16:creationId xmlns:a16="http://schemas.microsoft.com/office/drawing/2014/main" id="{DE912A9F-FC49-0D45-8C48-D7FB92FD7AC9}"/>
              </a:ext>
            </a:extLst>
          </p:cNvPr>
          <p:cNvSpPr/>
          <p:nvPr userDrawn="1"/>
        </p:nvSpPr>
        <p:spPr>
          <a:xfrm>
            <a:off x="1" y="0"/>
            <a:ext cx="6324660" cy="6858000"/>
          </a:xfrm>
          <a:custGeom>
            <a:avLst/>
            <a:gdLst>
              <a:gd name="connsiteX0" fmla="*/ 0 w 12646026"/>
              <a:gd name="connsiteY0" fmla="*/ 0 h 13716000"/>
              <a:gd name="connsiteX1" fmla="*/ 9762877 w 12646026"/>
              <a:gd name="connsiteY1" fmla="*/ 0 h 13716000"/>
              <a:gd name="connsiteX2" fmla="*/ 9833069 w 12646026"/>
              <a:gd name="connsiteY2" fmla="*/ 66922 h 13716000"/>
              <a:gd name="connsiteX3" fmla="*/ 12646026 w 12646026"/>
              <a:gd name="connsiteY3" fmla="*/ 6858000 h 13716000"/>
              <a:gd name="connsiteX4" fmla="*/ 9833069 w 12646026"/>
              <a:gd name="connsiteY4" fmla="*/ 13649078 h 13716000"/>
              <a:gd name="connsiteX5" fmla="*/ 9762877 w 12646026"/>
              <a:gd name="connsiteY5" fmla="*/ 13716000 h 13716000"/>
              <a:gd name="connsiteX6" fmla="*/ 0 w 12646026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46026" h="13716000">
                <a:moveTo>
                  <a:pt x="0" y="0"/>
                </a:moveTo>
                <a:lnTo>
                  <a:pt x="9762877" y="0"/>
                </a:lnTo>
                <a:lnTo>
                  <a:pt x="9833069" y="66922"/>
                </a:lnTo>
                <a:cubicBezTo>
                  <a:pt x="11571058" y="1804911"/>
                  <a:pt x="12646026" y="4205920"/>
                  <a:pt x="12646026" y="6858000"/>
                </a:cubicBezTo>
                <a:cubicBezTo>
                  <a:pt x="12646026" y="9510081"/>
                  <a:pt x="11571058" y="11911090"/>
                  <a:pt x="9833069" y="13649078"/>
                </a:cubicBezTo>
                <a:lnTo>
                  <a:pt x="9762877" y="13716000"/>
                </a:lnTo>
                <a:lnTo>
                  <a:pt x="0" y="13716000"/>
                </a:lnTo>
                <a:close/>
              </a:path>
            </a:pathLst>
          </a:custGeom>
          <a:solidFill>
            <a:srgbClr val="89C5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04" tIns="22852" rIns="45704" bIns="22852" rtlCol="0" anchor="ctr"/>
          <a:lstStyle/>
          <a:p>
            <a:pPr algn="ctr" defTabSz="913874"/>
            <a:endParaRPr lang="en-US" sz="1867">
              <a:solidFill>
                <a:srgbClr val="FFFFFF"/>
              </a:solidFill>
              <a:latin typeface="Montserrat Light" pitchFamily="2" charset="77"/>
            </a:endParaRPr>
          </a:p>
        </p:txBody>
      </p:sp>
      <p:sp useBgFill="1">
        <p:nvSpPr>
          <p:cNvPr id="4" name="Picture Placeholder 3">
            <a:extLst>
              <a:ext uri="{FF2B5EF4-FFF2-40B4-BE49-F238E27FC236}">
                <a16:creationId xmlns:a16="http://schemas.microsoft.com/office/drawing/2014/main" id="{DF4FE90C-5EA9-F946-B3D8-707E7C0AFAD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655013" cy="6858000"/>
          </a:xfrm>
          <a:custGeom>
            <a:avLst/>
            <a:gdLst>
              <a:gd name="connsiteX0" fmla="*/ 0 w 11307081"/>
              <a:gd name="connsiteY0" fmla="*/ 0 h 13716000"/>
              <a:gd name="connsiteX1" fmla="*/ 7248934 w 11307081"/>
              <a:gd name="connsiteY1" fmla="*/ 0 h 13716000"/>
              <a:gd name="connsiteX2" fmla="*/ 7486337 w 11307081"/>
              <a:gd name="connsiteY2" fmla="*/ 136504 h 13716000"/>
              <a:gd name="connsiteX3" fmla="*/ 11307081 w 11307081"/>
              <a:gd name="connsiteY3" fmla="*/ 6923314 h 13716000"/>
              <a:gd name="connsiteX4" fmla="*/ 7486337 w 11307081"/>
              <a:gd name="connsiteY4" fmla="*/ 13710124 h 13716000"/>
              <a:gd name="connsiteX5" fmla="*/ 7476118 w 11307081"/>
              <a:gd name="connsiteY5" fmla="*/ 13716000 h 13716000"/>
              <a:gd name="connsiteX6" fmla="*/ 0 w 11307081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307081" h="13716000">
                <a:moveTo>
                  <a:pt x="0" y="0"/>
                </a:moveTo>
                <a:lnTo>
                  <a:pt x="7248934" y="0"/>
                </a:lnTo>
                <a:lnTo>
                  <a:pt x="7486337" y="136504"/>
                </a:lnTo>
                <a:cubicBezTo>
                  <a:pt x="9776963" y="1528322"/>
                  <a:pt x="11307081" y="4047129"/>
                  <a:pt x="11307081" y="6923314"/>
                </a:cubicBezTo>
                <a:cubicBezTo>
                  <a:pt x="11307081" y="9799499"/>
                  <a:pt x="9776963" y="12318306"/>
                  <a:pt x="7486337" y="13710124"/>
                </a:cubicBezTo>
                <a:lnTo>
                  <a:pt x="7476118" y="13716000"/>
                </a:lnTo>
                <a:lnTo>
                  <a:pt x="0" y="13716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0775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Índ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" name="Picture Placeholder 7">
            <a:extLst>
              <a:ext uri="{FF2B5EF4-FFF2-40B4-BE49-F238E27FC236}">
                <a16:creationId xmlns:a16="http://schemas.microsoft.com/office/drawing/2014/main" id="{356F6471-0E85-2742-BE04-5CFC1CD292D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018512" y="0"/>
            <a:ext cx="5282824" cy="6858000"/>
          </a:xfrm>
          <a:custGeom>
            <a:avLst/>
            <a:gdLst>
              <a:gd name="connsiteX0" fmla="*/ 0 w 3676650"/>
              <a:gd name="connsiteY0" fmla="*/ 0 h 5486400"/>
              <a:gd name="connsiteX1" fmla="*/ 3676650 w 3676650"/>
              <a:gd name="connsiteY1" fmla="*/ 0 h 5486400"/>
              <a:gd name="connsiteX2" fmla="*/ 3676650 w 3676650"/>
              <a:gd name="connsiteY2" fmla="*/ 5486400 h 5486400"/>
              <a:gd name="connsiteX3" fmla="*/ 0 w 3676650"/>
              <a:gd name="connsiteY3" fmla="*/ 5486400 h 548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6650" h="5486400">
                <a:moveTo>
                  <a:pt x="0" y="0"/>
                </a:moveTo>
                <a:lnTo>
                  <a:pt x="3676650" y="0"/>
                </a:lnTo>
                <a:lnTo>
                  <a:pt x="3676650" y="5486400"/>
                </a:lnTo>
                <a:lnTo>
                  <a:pt x="0" y="54864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marR="0" indent="0" algn="ctr" defTabSz="12191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r>
              <a:rPr lang="en-US"/>
              <a:t>Imagen </a:t>
            </a:r>
            <a:r>
              <a:rPr lang="en-US" err="1"/>
              <a:t>relacionada</a:t>
            </a:r>
            <a:r>
              <a:rPr lang="en-US"/>
              <a:t> con </a:t>
            </a:r>
            <a:r>
              <a:rPr lang="en-US" err="1"/>
              <a:t>el</a:t>
            </a:r>
            <a:r>
              <a:rPr lang="en-US"/>
              <a:t> </a:t>
            </a:r>
            <a:r>
              <a:rPr lang="en-US" err="1"/>
              <a:t>contenido</a:t>
            </a:r>
            <a:r>
              <a:rPr lang="en-US"/>
              <a:t> del </a:t>
            </a:r>
            <a:r>
              <a:rPr lang="en-US" err="1"/>
              <a:t>documento</a:t>
            </a:r>
            <a:endParaRPr lang="en-US"/>
          </a:p>
          <a:p>
            <a:endParaRPr lang="en-US"/>
          </a:p>
        </p:txBody>
      </p:sp>
      <p:sp>
        <p:nvSpPr>
          <p:cNvPr id="4" name="3 Marcador de posición de imagen"/>
          <p:cNvSpPr>
            <a:spLocks noGrp="1"/>
          </p:cNvSpPr>
          <p:nvPr>
            <p:ph type="pic" sz="quarter" idx="11" hasCustomPrompt="1"/>
          </p:nvPr>
        </p:nvSpPr>
        <p:spPr>
          <a:xfrm>
            <a:off x="431800" y="6021289"/>
            <a:ext cx="767656" cy="6716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</a:lstStyle>
          <a:p>
            <a:r>
              <a:rPr lang="es-ES"/>
              <a:t>Logo cliente</a:t>
            </a:r>
          </a:p>
        </p:txBody>
      </p:sp>
    </p:spTree>
    <p:extLst>
      <p:ext uri="{BB962C8B-B14F-4D97-AF65-F5344CB8AC3E}">
        <p14:creationId xmlns:p14="http://schemas.microsoft.com/office/powerpoint/2010/main" val="27360449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" name="Picture Placeholder 3">
            <a:extLst>
              <a:ext uri="{FF2B5EF4-FFF2-40B4-BE49-F238E27FC236}">
                <a16:creationId xmlns:a16="http://schemas.microsoft.com/office/drawing/2014/main" id="{DAADC000-8D24-8F47-888C-8091210ECBBC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2661157" y="0"/>
            <a:ext cx="9530847" cy="6858000"/>
          </a:xfrm>
          <a:custGeom>
            <a:avLst/>
            <a:gdLst>
              <a:gd name="connsiteX0" fmla="*/ 8278154 w 19056731"/>
              <a:gd name="connsiteY0" fmla="*/ 0 h 13716000"/>
              <a:gd name="connsiteX1" fmla="*/ 19056731 w 19056731"/>
              <a:gd name="connsiteY1" fmla="*/ 0 h 13716000"/>
              <a:gd name="connsiteX2" fmla="*/ 19056731 w 19056731"/>
              <a:gd name="connsiteY2" fmla="*/ 13716000 h 13716000"/>
              <a:gd name="connsiteX3" fmla="*/ 0 w 19056731"/>
              <a:gd name="connsiteY3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6731" h="13716000">
                <a:moveTo>
                  <a:pt x="8278154" y="0"/>
                </a:moveTo>
                <a:lnTo>
                  <a:pt x="19056731" y="0"/>
                </a:lnTo>
                <a:lnTo>
                  <a:pt x="19056731" y="13716000"/>
                </a:lnTo>
                <a:lnTo>
                  <a:pt x="0" y="13716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400" baseline="0"/>
            </a:lvl1pPr>
          </a:lstStyle>
          <a:p>
            <a:r>
              <a:rPr lang="en-US"/>
              <a:t>Imagen relacionada con el contenido del documento</a:t>
            </a:r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sz="quarter" idx="11" hasCustomPrompt="1"/>
          </p:nvPr>
        </p:nvSpPr>
        <p:spPr>
          <a:xfrm>
            <a:off x="719403" y="1124744"/>
            <a:ext cx="2112235" cy="115212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/>
            </a:lvl1pPr>
          </a:lstStyle>
          <a:p>
            <a:r>
              <a:rPr lang="es-ES"/>
              <a:t>Logo cliente</a:t>
            </a:r>
          </a:p>
        </p:txBody>
      </p:sp>
    </p:spTree>
    <p:extLst>
      <p:ext uri="{BB962C8B-B14F-4D97-AF65-F5344CB8AC3E}">
        <p14:creationId xmlns:p14="http://schemas.microsoft.com/office/powerpoint/2010/main" val="42227548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" name="Picture Placeholder 7">
            <a:extLst>
              <a:ext uri="{FF2B5EF4-FFF2-40B4-BE49-F238E27FC236}">
                <a16:creationId xmlns:a16="http://schemas.microsoft.com/office/drawing/2014/main" id="{D9195579-4F64-3B4C-AA38-6C389B9E376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00" y="0"/>
            <a:ext cx="6096000" cy="6858000"/>
          </a:xfrm>
          <a:custGeom>
            <a:avLst/>
            <a:gdLst>
              <a:gd name="connsiteX0" fmla="*/ 0 w 3676650"/>
              <a:gd name="connsiteY0" fmla="*/ 0 h 5486400"/>
              <a:gd name="connsiteX1" fmla="*/ 3676650 w 3676650"/>
              <a:gd name="connsiteY1" fmla="*/ 0 h 5486400"/>
              <a:gd name="connsiteX2" fmla="*/ 3676650 w 3676650"/>
              <a:gd name="connsiteY2" fmla="*/ 5486400 h 5486400"/>
              <a:gd name="connsiteX3" fmla="*/ 0 w 3676650"/>
              <a:gd name="connsiteY3" fmla="*/ 5486400 h 548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6650" h="5486400">
                <a:moveTo>
                  <a:pt x="0" y="0"/>
                </a:moveTo>
                <a:lnTo>
                  <a:pt x="3676650" y="0"/>
                </a:lnTo>
                <a:lnTo>
                  <a:pt x="3676650" y="5486400"/>
                </a:lnTo>
                <a:lnTo>
                  <a:pt x="0" y="54864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8396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394539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ció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7">
            <a:extLst>
              <a:ext uri="{FF2B5EF4-FFF2-40B4-BE49-F238E27FC236}">
                <a16:creationId xmlns:a16="http://schemas.microsoft.com/office/drawing/2014/main" id="{DE912A9F-FC49-0D45-8C48-D7FB92FD7AC9}"/>
              </a:ext>
            </a:extLst>
          </p:cNvPr>
          <p:cNvSpPr/>
          <p:nvPr userDrawn="1"/>
        </p:nvSpPr>
        <p:spPr>
          <a:xfrm>
            <a:off x="1" y="0"/>
            <a:ext cx="6324660" cy="6858000"/>
          </a:xfrm>
          <a:custGeom>
            <a:avLst/>
            <a:gdLst>
              <a:gd name="connsiteX0" fmla="*/ 0 w 12646026"/>
              <a:gd name="connsiteY0" fmla="*/ 0 h 13716000"/>
              <a:gd name="connsiteX1" fmla="*/ 9762877 w 12646026"/>
              <a:gd name="connsiteY1" fmla="*/ 0 h 13716000"/>
              <a:gd name="connsiteX2" fmla="*/ 9833069 w 12646026"/>
              <a:gd name="connsiteY2" fmla="*/ 66922 h 13716000"/>
              <a:gd name="connsiteX3" fmla="*/ 12646026 w 12646026"/>
              <a:gd name="connsiteY3" fmla="*/ 6858000 h 13716000"/>
              <a:gd name="connsiteX4" fmla="*/ 9833069 w 12646026"/>
              <a:gd name="connsiteY4" fmla="*/ 13649078 h 13716000"/>
              <a:gd name="connsiteX5" fmla="*/ 9762877 w 12646026"/>
              <a:gd name="connsiteY5" fmla="*/ 13716000 h 13716000"/>
              <a:gd name="connsiteX6" fmla="*/ 0 w 12646026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46026" h="13716000">
                <a:moveTo>
                  <a:pt x="0" y="0"/>
                </a:moveTo>
                <a:lnTo>
                  <a:pt x="9762877" y="0"/>
                </a:lnTo>
                <a:lnTo>
                  <a:pt x="9833069" y="66922"/>
                </a:lnTo>
                <a:cubicBezTo>
                  <a:pt x="11571058" y="1804911"/>
                  <a:pt x="12646026" y="4205920"/>
                  <a:pt x="12646026" y="6858000"/>
                </a:cubicBezTo>
                <a:cubicBezTo>
                  <a:pt x="12646026" y="9510081"/>
                  <a:pt x="11571058" y="11911090"/>
                  <a:pt x="9833069" y="13649078"/>
                </a:cubicBezTo>
                <a:lnTo>
                  <a:pt x="9762877" y="13716000"/>
                </a:lnTo>
                <a:lnTo>
                  <a:pt x="0" y="13716000"/>
                </a:lnTo>
                <a:close/>
              </a:path>
            </a:pathLst>
          </a:custGeom>
          <a:solidFill>
            <a:srgbClr val="4056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04" tIns="22852" rIns="45704" bIns="22852" rtlCol="0" anchor="ctr"/>
          <a:lstStyle/>
          <a:p>
            <a:pPr algn="ctr" defTabSz="913874"/>
            <a:endParaRPr lang="en-US" sz="1867">
              <a:solidFill>
                <a:srgbClr val="FFFFFF"/>
              </a:solidFill>
              <a:latin typeface="Montserrat Light" pitchFamily="2" charset="77"/>
            </a:endParaRPr>
          </a:p>
        </p:txBody>
      </p:sp>
      <p:sp useBgFill="1">
        <p:nvSpPr>
          <p:cNvPr id="4" name="Picture Placeholder 3">
            <a:extLst>
              <a:ext uri="{FF2B5EF4-FFF2-40B4-BE49-F238E27FC236}">
                <a16:creationId xmlns:a16="http://schemas.microsoft.com/office/drawing/2014/main" id="{DF4FE90C-5EA9-F946-B3D8-707E7C0AFAD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655013" cy="6858000"/>
          </a:xfrm>
          <a:custGeom>
            <a:avLst/>
            <a:gdLst>
              <a:gd name="connsiteX0" fmla="*/ 0 w 11307081"/>
              <a:gd name="connsiteY0" fmla="*/ 0 h 13716000"/>
              <a:gd name="connsiteX1" fmla="*/ 7248934 w 11307081"/>
              <a:gd name="connsiteY1" fmla="*/ 0 h 13716000"/>
              <a:gd name="connsiteX2" fmla="*/ 7486337 w 11307081"/>
              <a:gd name="connsiteY2" fmla="*/ 136504 h 13716000"/>
              <a:gd name="connsiteX3" fmla="*/ 11307081 w 11307081"/>
              <a:gd name="connsiteY3" fmla="*/ 6923314 h 13716000"/>
              <a:gd name="connsiteX4" fmla="*/ 7486337 w 11307081"/>
              <a:gd name="connsiteY4" fmla="*/ 13710124 h 13716000"/>
              <a:gd name="connsiteX5" fmla="*/ 7476118 w 11307081"/>
              <a:gd name="connsiteY5" fmla="*/ 13716000 h 13716000"/>
              <a:gd name="connsiteX6" fmla="*/ 0 w 11307081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307081" h="13716000">
                <a:moveTo>
                  <a:pt x="0" y="0"/>
                </a:moveTo>
                <a:lnTo>
                  <a:pt x="7248934" y="0"/>
                </a:lnTo>
                <a:lnTo>
                  <a:pt x="7486337" y="136504"/>
                </a:lnTo>
                <a:cubicBezTo>
                  <a:pt x="9776963" y="1528322"/>
                  <a:pt x="11307081" y="4047129"/>
                  <a:pt x="11307081" y="6923314"/>
                </a:cubicBezTo>
                <a:cubicBezTo>
                  <a:pt x="11307081" y="9799499"/>
                  <a:pt x="9776963" y="12318306"/>
                  <a:pt x="7486337" y="13710124"/>
                </a:cubicBezTo>
                <a:lnTo>
                  <a:pt x="7476118" y="13716000"/>
                </a:lnTo>
                <a:lnTo>
                  <a:pt x="0" y="13716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951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 userDrawn="1"/>
        </p:nvSpPr>
        <p:spPr>
          <a:xfrm>
            <a:off x="5615947" y="6385534"/>
            <a:ext cx="9601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</a:t>
            </a:r>
            <a:fld id="{6CD72BED-7FE9-4383-8D89-C15CEACEF7C9}" type="slidenum">
              <a:rPr lang="es-ES" sz="1200" smtClean="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ctr"/>
              <a:t>‹Nº›</a:t>
            </a:fld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-</a:t>
            </a:r>
          </a:p>
        </p:txBody>
      </p:sp>
    </p:spTree>
    <p:extLst>
      <p:ext uri="{BB962C8B-B14F-4D97-AF65-F5344CB8AC3E}">
        <p14:creationId xmlns:p14="http://schemas.microsoft.com/office/powerpoint/2010/main" val="3731433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ció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7">
            <a:extLst>
              <a:ext uri="{FF2B5EF4-FFF2-40B4-BE49-F238E27FC236}">
                <a16:creationId xmlns:a16="http://schemas.microsoft.com/office/drawing/2014/main" id="{DE912A9F-FC49-0D45-8C48-D7FB92FD7AC9}"/>
              </a:ext>
            </a:extLst>
          </p:cNvPr>
          <p:cNvSpPr/>
          <p:nvPr userDrawn="1"/>
        </p:nvSpPr>
        <p:spPr>
          <a:xfrm>
            <a:off x="1" y="0"/>
            <a:ext cx="6324660" cy="6858000"/>
          </a:xfrm>
          <a:custGeom>
            <a:avLst/>
            <a:gdLst>
              <a:gd name="connsiteX0" fmla="*/ 0 w 12646026"/>
              <a:gd name="connsiteY0" fmla="*/ 0 h 13716000"/>
              <a:gd name="connsiteX1" fmla="*/ 9762877 w 12646026"/>
              <a:gd name="connsiteY1" fmla="*/ 0 h 13716000"/>
              <a:gd name="connsiteX2" fmla="*/ 9833069 w 12646026"/>
              <a:gd name="connsiteY2" fmla="*/ 66922 h 13716000"/>
              <a:gd name="connsiteX3" fmla="*/ 12646026 w 12646026"/>
              <a:gd name="connsiteY3" fmla="*/ 6858000 h 13716000"/>
              <a:gd name="connsiteX4" fmla="*/ 9833069 w 12646026"/>
              <a:gd name="connsiteY4" fmla="*/ 13649078 h 13716000"/>
              <a:gd name="connsiteX5" fmla="*/ 9762877 w 12646026"/>
              <a:gd name="connsiteY5" fmla="*/ 13716000 h 13716000"/>
              <a:gd name="connsiteX6" fmla="*/ 0 w 12646026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46026" h="13716000">
                <a:moveTo>
                  <a:pt x="0" y="0"/>
                </a:moveTo>
                <a:lnTo>
                  <a:pt x="9762877" y="0"/>
                </a:lnTo>
                <a:lnTo>
                  <a:pt x="9833069" y="66922"/>
                </a:lnTo>
                <a:cubicBezTo>
                  <a:pt x="11571058" y="1804911"/>
                  <a:pt x="12646026" y="4205920"/>
                  <a:pt x="12646026" y="6858000"/>
                </a:cubicBezTo>
                <a:cubicBezTo>
                  <a:pt x="12646026" y="9510081"/>
                  <a:pt x="11571058" y="11911090"/>
                  <a:pt x="9833069" y="13649078"/>
                </a:cubicBezTo>
                <a:lnTo>
                  <a:pt x="9762877" y="13716000"/>
                </a:lnTo>
                <a:lnTo>
                  <a:pt x="0" y="13716000"/>
                </a:lnTo>
                <a:close/>
              </a:path>
            </a:pathLst>
          </a:custGeom>
          <a:solidFill>
            <a:srgbClr val="437D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04" tIns="22852" rIns="45704" bIns="22852" rtlCol="0" anchor="ctr"/>
          <a:lstStyle/>
          <a:p>
            <a:pPr algn="ctr" defTabSz="913874"/>
            <a:endParaRPr lang="en-US" sz="1867">
              <a:solidFill>
                <a:srgbClr val="FFFFFF"/>
              </a:solidFill>
              <a:latin typeface="Montserrat Light" pitchFamily="2" charset="77"/>
            </a:endParaRPr>
          </a:p>
        </p:txBody>
      </p:sp>
      <p:sp useBgFill="1">
        <p:nvSpPr>
          <p:cNvPr id="4" name="Picture Placeholder 3">
            <a:extLst>
              <a:ext uri="{FF2B5EF4-FFF2-40B4-BE49-F238E27FC236}">
                <a16:creationId xmlns:a16="http://schemas.microsoft.com/office/drawing/2014/main" id="{DF4FE90C-5EA9-F946-B3D8-707E7C0AFAD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655013" cy="6858000"/>
          </a:xfrm>
          <a:custGeom>
            <a:avLst/>
            <a:gdLst>
              <a:gd name="connsiteX0" fmla="*/ 0 w 11307081"/>
              <a:gd name="connsiteY0" fmla="*/ 0 h 13716000"/>
              <a:gd name="connsiteX1" fmla="*/ 7248934 w 11307081"/>
              <a:gd name="connsiteY1" fmla="*/ 0 h 13716000"/>
              <a:gd name="connsiteX2" fmla="*/ 7486337 w 11307081"/>
              <a:gd name="connsiteY2" fmla="*/ 136504 h 13716000"/>
              <a:gd name="connsiteX3" fmla="*/ 11307081 w 11307081"/>
              <a:gd name="connsiteY3" fmla="*/ 6923314 h 13716000"/>
              <a:gd name="connsiteX4" fmla="*/ 7486337 w 11307081"/>
              <a:gd name="connsiteY4" fmla="*/ 13710124 h 13716000"/>
              <a:gd name="connsiteX5" fmla="*/ 7476118 w 11307081"/>
              <a:gd name="connsiteY5" fmla="*/ 13716000 h 13716000"/>
              <a:gd name="connsiteX6" fmla="*/ 0 w 11307081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307081" h="13716000">
                <a:moveTo>
                  <a:pt x="0" y="0"/>
                </a:moveTo>
                <a:lnTo>
                  <a:pt x="7248934" y="0"/>
                </a:lnTo>
                <a:lnTo>
                  <a:pt x="7486337" y="136504"/>
                </a:lnTo>
                <a:cubicBezTo>
                  <a:pt x="9776963" y="1528322"/>
                  <a:pt x="11307081" y="4047129"/>
                  <a:pt x="11307081" y="6923314"/>
                </a:cubicBezTo>
                <a:cubicBezTo>
                  <a:pt x="11307081" y="9799499"/>
                  <a:pt x="9776963" y="12318306"/>
                  <a:pt x="7486337" y="13710124"/>
                </a:cubicBezTo>
                <a:lnTo>
                  <a:pt x="7476118" y="13716000"/>
                </a:lnTo>
                <a:lnTo>
                  <a:pt x="0" y="13716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4872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ción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7">
            <a:extLst>
              <a:ext uri="{FF2B5EF4-FFF2-40B4-BE49-F238E27FC236}">
                <a16:creationId xmlns:a16="http://schemas.microsoft.com/office/drawing/2014/main" id="{DE912A9F-FC49-0D45-8C48-D7FB92FD7AC9}"/>
              </a:ext>
            </a:extLst>
          </p:cNvPr>
          <p:cNvSpPr/>
          <p:nvPr userDrawn="1"/>
        </p:nvSpPr>
        <p:spPr>
          <a:xfrm>
            <a:off x="1" y="0"/>
            <a:ext cx="6324660" cy="6858000"/>
          </a:xfrm>
          <a:custGeom>
            <a:avLst/>
            <a:gdLst>
              <a:gd name="connsiteX0" fmla="*/ 0 w 12646026"/>
              <a:gd name="connsiteY0" fmla="*/ 0 h 13716000"/>
              <a:gd name="connsiteX1" fmla="*/ 9762877 w 12646026"/>
              <a:gd name="connsiteY1" fmla="*/ 0 h 13716000"/>
              <a:gd name="connsiteX2" fmla="*/ 9833069 w 12646026"/>
              <a:gd name="connsiteY2" fmla="*/ 66922 h 13716000"/>
              <a:gd name="connsiteX3" fmla="*/ 12646026 w 12646026"/>
              <a:gd name="connsiteY3" fmla="*/ 6858000 h 13716000"/>
              <a:gd name="connsiteX4" fmla="*/ 9833069 w 12646026"/>
              <a:gd name="connsiteY4" fmla="*/ 13649078 h 13716000"/>
              <a:gd name="connsiteX5" fmla="*/ 9762877 w 12646026"/>
              <a:gd name="connsiteY5" fmla="*/ 13716000 h 13716000"/>
              <a:gd name="connsiteX6" fmla="*/ 0 w 12646026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46026" h="13716000">
                <a:moveTo>
                  <a:pt x="0" y="0"/>
                </a:moveTo>
                <a:lnTo>
                  <a:pt x="9762877" y="0"/>
                </a:lnTo>
                <a:lnTo>
                  <a:pt x="9833069" y="66922"/>
                </a:lnTo>
                <a:cubicBezTo>
                  <a:pt x="11571058" y="1804911"/>
                  <a:pt x="12646026" y="4205920"/>
                  <a:pt x="12646026" y="6858000"/>
                </a:cubicBezTo>
                <a:cubicBezTo>
                  <a:pt x="12646026" y="9510081"/>
                  <a:pt x="11571058" y="11911090"/>
                  <a:pt x="9833069" y="13649078"/>
                </a:cubicBezTo>
                <a:lnTo>
                  <a:pt x="9762877" y="13716000"/>
                </a:lnTo>
                <a:lnTo>
                  <a:pt x="0" y="13716000"/>
                </a:lnTo>
                <a:close/>
              </a:path>
            </a:pathLst>
          </a:custGeom>
          <a:solidFill>
            <a:srgbClr val="89C5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04" tIns="22852" rIns="45704" bIns="22852" rtlCol="0" anchor="ctr"/>
          <a:lstStyle/>
          <a:p>
            <a:pPr algn="ctr" defTabSz="913874"/>
            <a:endParaRPr lang="en-US" sz="1867">
              <a:solidFill>
                <a:srgbClr val="FFFFFF"/>
              </a:solidFill>
              <a:latin typeface="Montserrat Light" pitchFamily="2" charset="77"/>
            </a:endParaRPr>
          </a:p>
        </p:txBody>
      </p:sp>
      <p:sp useBgFill="1">
        <p:nvSpPr>
          <p:cNvPr id="4" name="Picture Placeholder 3">
            <a:extLst>
              <a:ext uri="{FF2B5EF4-FFF2-40B4-BE49-F238E27FC236}">
                <a16:creationId xmlns:a16="http://schemas.microsoft.com/office/drawing/2014/main" id="{DF4FE90C-5EA9-F946-B3D8-707E7C0AFAD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655013" cy="6858000"/>
          </a:xfrm>
          <a:custGeom>
            <a:avLst/>
            <a:gdLst>
              <a:gd name="connsiteX0" fmla="*/ 0 w 11307081"/>
              <a:gd name="connsiteY0" fmla="*/ 0 h 13716000"/>
              <a:gd name="connsiteX1" fmla="*/ 7248934 w 11307081"/>
              <a:gd name="connsiteY1" fmla="*/ 0 h 13716000"/>
              <a:gd name="connsiteX2" fmla="*/ 7486337 w 11307081"/>
              <a:gd name="connsiteY2" fmla="*/ 136504 h 13716000"/>
              <a:gd name="connsiteX3" fmla="*/ 11307081 w 11307081"/>
              <a:gd name="connsiteY3" fmla="*/ 6923314 h 13716000"/>
              <a:gd name="connsiteX4" fmla="*/ 7486337 w 11307081"/>
              <a:gd name="connsiteY4" fmla="*/ 13710124 h 13716000"/>
              <a:gd name="connsiteX5" fmla="*/ 7476118 w 11307081"/>
              <a:gd name="connsiteY5" fmla="*/ 13716000 h 13716000"/>
              <a:gd name="connsiteX6" fmla="*/ 0 w 11307081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307081" h="13716000">
                <a:moveTo>
                  <a:pt x="0" y="0"/>
                </a:moveTo>
                <a:lnTo>
                  <a:pt x="7248934" y="0"/>
                </a:lnTo>
                <a:lnTo>
                  <a:pt x="7486337" y="136504"/>
                </a:lnTo>
                <a:cubicBezTo>
                  <a:pt x="9776963" y="1528322"/>
                  <a:pt x="11307081" y="4047129"/>
                  <a:pt x="11307081" y="6923314"/>
                </a:cubicBezTo>
                <a:cubicBezTo>
                  <a:pt x="11307081" y="9799499"/>
                  <a:pt x="9776963" y="12318306"/>
                  <a:pt x="7486337" y="13710124"/>
                </a:cubicBezTo>
                <a:lnTo>
                  <a:pt x="7476118" y="13716000"/>
                </a:lnTo>
                <a:lnTo>
                  <a:pt x="0" y="13716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6405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Índ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" name="Picture Placeholder 7">
            <a:extLst>
              <a:ext uri="{FF2B5EF4-FFF2-40B4-BE49-F238E27FC236}">
                <a16:creationId xmlns:a16="http://schemas.microsoft.com/office/drawing/2014/main" id="{356F6471-0E85-2742-BE04-5CFC1CD292D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018512" y="0"/>
            <a:ext cx="5282824" cy="6858000"/>
          </a:xfrm>
          <a:custGeom>
            <a:avLst/>
            <a:gdLst>
              <a:gd name="connsiteX0" fmla="*/ 0 w 3676650"/>
              <a:gd name="connsiteY0" fmla="*/ 0 h 5486400"/>
              <a:gd name="connsiteX1" fmla="*/ 3676650 w 3676650"/>
              <a:gd name="connsiteY1" fmla="*/ 0 h 5486400"/>
              <a:gd name="connsiteX2" fmla="*/ 3676650 w 3676650"/>
              <a:gd name="connsiteY2" fmla="*/ 5486400 h 5486400"/>
              <a:gd name="connsiteX3" fmla="*/ 0 w 3676650"/>
              <a:gd name="connsiteY3" fmla="*/ 5486400 h 548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6650" h="5486400">
                <a:moveTo>
                  <a:pt x="0" y="0"/>
                </a:moveTo>
                <a:lnTo>
                  <a:pt x="3676650" y="0"/>
                </a:lnTo>
                <a:lnTo>
                  <a:pt x="3676650" y="5486400"/>
                </a:lnTo>
                <a:lnTo>
                  <a:pt x="0" y="54864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marR="0" indent="0" algn="ctr" defTabSz="12191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r>
              <a:rPr lang="en-US"/>
              <a:t>Imagen relacionada con el contenido del documento</a:t>
            </a:r>
          </a:p>
          <a:p>
            <a:endParaRPr lang="en-US"/>
          </a:p>
        </p:txBody>
      </p:sp>
      <p:sp>
        <p:nvSpPr>
          <p:cNvPr id="4" name="3 Marcador de posición de imagen"/>
          <p:cNvSpPr>
            <a:spLocks noGrp="1"/>
          </p:cNvSpPr>
          <p:nvPr>
            <p:ph type="pic" sz="quarter" idx="11" hasCustomPrompt="1"/>
          </p:nvPr>
        </p:nvSpPr>
        <p:spPr>
          <a:xfrm>
            <a:off x="431800" y="6021289"/>
            <a:ext cx="767656" cy="6716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</a:lstStyle>
          <a:p>
            <a:r>
              <a:rPr lang="es-ES"/>
              <a:t>Logo cliente</a:t>
            </a:r>
          </a:p>
        </p:txBody>
      </p:sp>
    </p:spTree>
    <p:extLst>
      <p:ext uri="{BB962C8B-B14F-4D97-AF65-F5344CB8AC3E}">
        <p14:creationId xmlns:p14="http://schemas.microsoft.com/office/powerpoint/2010/main" val="3894812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 userDrawn="1"/>
        </p:nvSpPr>
        <p:spPr>
          <a:xfrm>
            <a:off x="5615947" y="6385534"/>
            <a:ext cx="9601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</a:t>
            </a:r>
            <a:fld id="{6CD72BED-7FE9-4383-8D89-C15CEACEF7C9}" type="slidenum">
              <a:rPr lang="es-ES" sz="1200" smtClean="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ctr"/>
              <a:t>‹Nº›</a:t>
            </a:fld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-</a:t>
            </a:r>
          </a:p>
        </p:txBody>
      </p:sp>
    </p:spTree>
    <p:extLst>
      <p:ext uri="{BB962C8B-B14F-4D97-AF65-F5344CB8AC3E}">
        <p14:creationId xmlns:p14="http://schemas.microsoft.com/office/powerpoint/2010/main" val="2256129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 userDrawn="1"/>
        </p:nvSpPr>
        <p:spPr>
          <a:xfrm>
            <a:off x="5615947" y="6385534"/>
            <a:ext cx="9601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</a:t>
            </a:r>
            <a:fld id="{6CD72BED-7FE9-4383-8D89-C15CEACEF7C9}" type="slidenum">
              <a:rPr lang="es-ES" sz="1200" smtClean="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ctr"/>
              <a:t>‹Nº›</a:t>
            </a:fld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-</a:t>
            </a:r>
          </a:p>
        </p:txBody>
      </p:sp>
      <p:pic>
        <p:nvPicPr>
          <p:cNvPr id="5" name="Picture 2" descr="C:\Users\Lidia\Documents\S&amp;F\1. IMAGEN CORPORATIVA S&amp;F\LOGOS\Logo S&amp;F\S&amp;FCONSULTANS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280577" y="6347702"/>
            <a:ext cx="632497" cy="383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2787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ció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7">
            <a:extLst>
              <a:ext uri="{FF2B5EF4-FFF2-40B4-BE49-F238E27FC236}">
                <a16:creationId xmlns:a16="http://schemas.microsoft.com/office/drawing/2014/main" id="{DE912A9F-FC49-0D45-8C48-D7FB92FD7AC9}"/>
              </a:ext>
            </a:extLst>
          </p:cNvPr>
          <p:cNvSpPr/>
          <p:nvPr userDrawn="1"/>
        </p:nvSpPr>
        <p:spPr>
          <a:xfrm>
            <a:off x="1" y="0"/>
            <a:ext cx="6324660" cy="6858000"/>
          </a:xfrm>
          <a:custGeom>
            <a:avLst/>
            <a:gdLst>
              <a:gd name="connsiteX0" fmla="*/ 0 w 12646026"/>
              <a:gd name="connsiteY0" fmla="*/ 0 h 13716000"/>
              <a:gd name="connsiteX1" fmla="*/ 9762877 w 12646026"/>
              <a:gd name="connsiteY1" fmla="*/ 0 h 13716000"/>
              <a:gd name="connsiteX2" fmla="*/ 9833069 w 12646026"/>
              <a:gd name="connsiteY2" fmla="*/ 66922 h 13716000"/>
              <a:gd name="connsiteX3" fmla="*/ 12646026 w 12646026"/>
              <a:gd name="connsiteY3" fmla="*/ 6858000 h 13716000"/>
              <a:gd name="connsiteX4" fmla="*/ 9833069 w 12646026"/>
              <a:gd name="connsiteY4" fmla="*/ 13649078 h 13716000"/>
              <a:gd name="connsiteX5" fmla="*/ 9762877 w 12646026"/>
              <a:gd name="connsiteY5" fmla="*/ 13716000 h 13716000"/>
              <a:gd name="connsiteX6" fmla="*/ 0 w 12646026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46026" h="13716000">
                <a:moveTo>
                  <a:pt x="0" y="0"/>
                </a:moveTo>
                <a:lnTo>
                  <a:pt x="9762877" y="0"/>
                </a:lnTo>
                <a:lnTo>
                  <a:pt x="9833069" y="66922"/>
                </a:lnTo>
                <a:cubicBezTo>
                  <a:pt x="11571058" y="1804911"/>
                  <a:pt x="12646026" y="4205920"/>
                  <a:pt x="12646026" y="6858000"/>
                </a:cubicBezTo>
                <a:cubicBezTo>
                  <a:pt x="12646026" y="9510081"/>
                  <a:pt x="11571058" y="11911090"/>
                  <a:pt x="9833069" y="13649078"/>
                </a:cubicBezTo>
                <a:lnTo>
                  <a:pt x="9762877" y="13716000"/>
                </a:lnTo>
                <a:lnTo>
                  <a:pt x="0" y="1371600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04" tIns="22852" rIns="45704" bIns="22852" rtlCol="0" anchor="ctr"/>
          <a:lstStyle/>
          <a:p>
            <a:pPr algn="ctr" defTabSz="913874"/>
            <a:endParaRPr lang="en-US" sz="1867">
              <a:solidFill>
                <a:srgbClr val="FFFFFF"/>
              </a:solidFill>
              <a:latin typeface="Montserrat Light" pitchFamily="2" charset="77"/>
            </a:endParaRPr>
          </a:p>
        </p:txBody>
      </p:sp>
      <p:sp useBgFill="1">
        <p:nvSpPr>
          <p:cNvPr id="4" name="Picture Placeholder 3">
            <a:extLst>
              <a:ext uri="{FF2B5EF4-FFF2-40B4-BE49-F238E27FC236}">
                <a16:creationId xmlns:a16="http://schemas.microsoft.com/office/drawing/2014/main" id="{DF4FE90C-5EA9-F946-B3D8-707E7C0AFAD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655013" cy="6858000"/>
          </a:xfrm>
          <a:custGeom>
            <a:avLst/>
            <a:gdLst>
              <a:gd name="connsiteX0" fmla="*/ 0 w 11307081"/>
              <a:gd name="connsiteY0" fmla="*/ 0 h 13716000"/>
              <a:gd name="connsiteX1" fmla="*/ 7248934 w 11307081"/>
              <a:gd name="connsiteY1" fmla="*/ 0 h 13716000"/>
              <a:gd name="connsiteX2" fmla="*/ 7486337 w 11307081"/>
              <a:gd name="connsiteY2" fmla="*/ 136504 h 13716000"/>
              <a:gd name="connsiteX3" fmla="*/ 11307081 w 11307081"/>
              <a:gd name="connsiteY3" fmla="*/ 6923314 h 13716000"/>
              <a:gd name="connsiteX4" fmla="*/ 7486337 w 11307081"/>
              <a:gd name="connsiteY4" fmla="*/ 13710124 h 13716000"/>
              <a:gd name="connsiteX5" fmla="*/ 7476118 w 11307081"/>
              <a:gd name="connsiteY5" fmla="*/ 13716000 h 13716000"/>
              <a:gd name="connsiteX6" fmla="*/ 0 w 11307081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307081" h="13716000">
                <a:moveTo>
                  <a:pt x="0" y="0"/>
                </a:moveTo>
                <a:lnTo>
                  <a:pt x="7248934" y="0"/>
                </a:lnTo>
                <a:lnTo>
                  <a:pt x="7486337" y="136504"/>
                </a:lnTo>
                <a:cubicBezTo>
                  <a:pt x="9776963" y="1528322"/>
                  <a:pt x="11307081" y="4047129"/>
                  <a:pt x="11307081" y="6923314"/>
                </a:cubicBezTo>
                <a:cubicBezTo>
                  <a:pt x="11307081" y="9799499"/>
                  <a:pt x="9776963" y="12318306"/>
                  <a:pt x="7486337" y="13710124"/>
                </a:cubicBezTo>
                <a:lnTo>
                  <a:pt x="7476118" y="13716000"/>
                </a:lnTo>
                <a:lnTo>
                  <a:pt x="0" y="13716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02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 userDrawn="1"/>
        </p:nvSpPr>
        <p:spPr>
          <a:xfrm>
            <a:off x="5615947" y="6385534"/>
            <a:ext cx="9601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</a:t>
            </a:r>
            <a:fld id="{6CD72BED-7FE9-4383-8D89-C15CEACEF7C9}" type="slidenum">
              <a:rPr lang="es-ES" sz="1200" smtClean="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ctr"/>
              <a:t>‹Nº›</a:t>
            </a:fld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-</a:t>
            </a:r>
          </a:p>
        </p:txBody>
      </p:sp>
      <p:pic>
        <p:nvPicPr>
          <p:cNvPr id="5" name="Picture 2" descr="C:\Users\Lidia\Documents\S&amp;F\1. IMAGEN CORPORATIVA S&amp;F\LOGOS\Logo S&amp;F\S&amp;FCONSULTANS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280577" y="6347702"/>
            <a:ext cx="632497" cy="383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0719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 userDrawn="1"/>
        </p:nvSpPr>
        <p:spPr>
          <a:xfrm>
            <a:off x="5615947" y="6385534"/>
            <a:ext cx="9601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</a:t>
            </a:r>
            <a:fld id="{6CD72BED-7FE9-4383-8D89-C15CEACEF7C9}" type="slidenum">
              <a:rPr lang="es-ES" sz="1200" smtClean="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ctr"/>
              <a:t>‹Nº›</a:t>
            </a:fld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-</a:t>
            </a:r>
          </a:p>
        </p:txBody>
      </p:sp>
      <p:pic>
        <p:nvPicPr>
          <p:cNvPr id="5" name="Picture 2" descr="C:\Users\Lidia\Documents\S&amp;F\1. IMAGEN CORPORATIVA S&amp;F\LOGOS\Logo S&amp;F\S&amp;FCONSULTANS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280577" y="6347702"/>
            <a:ext cx="632497" cy="383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8337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ción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7">
            <a:extLst>
              <a:ext uri="{FF2B5EF4-FFF2-40B4-BE49-F238E27FC236}">
                <a16:creationId xmlns:a16="http://schemas.microsoft.com/office/drawing/2014/main" id="{DE912A9F-FC49-0D45-8C48-D7FB92FD7AC9}"/>
              </a:ext>
            </a:extLst>
          </p:cNvPr>
          <p:cNvSpPr/>
          <p:nvPr userDrawn="1"/>
        </p:nvSpPr>
        <p:spPr>
          <a:xfrm>
            <a:off x="1" y="0"/>
            <a:ext cx="6324660" cy="6858000"/>
          </a:xfrm>
          <a:custGeom>
            <a:avLst/>
            <a:gdLst>
              <a:gd name="connsiteX0" fmla="*/ 0 w 12646026"/>
              <a:gd name="connsiteY0" fmla="*/ 0 h 13716000"/>
              <a:gd name="connsiteX1" fmla="*/ 9762877 w 12646026"/>
              <a:gd name="connsiteY1" fmla="*/ 0 h 13716000"/>
              <a:gd name="connsiteX2" fmla="*/ 9833069 w 12646026"/>
              <a:gd name="connsiteY2" fmla="*/ 66922 h 13716000"/>
              <a:gd name="connsiteX3" fmla="*/ 12646026 w 12646026"/>
              <a:gd name="connsiteY3" fmla="*/ 6858000 h 13716000"/>
              <a:gd name="connsiteX4" fmla="*/ 9833069 w 12646026"/>
              <a:gd name="connsiteY4" fmla="*/ 13649078 h 13716000"/>
              <a:gd name="connsiteX5" fmla="*/ 9762877 w 12646026"/>
              <a:gd name="connsiteY5" fmla="*/ 13716000 h 13716000"/>
              <a:gd name="connsiteX6" fmla="*/ 0 w 12646026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46026" h="13716000">
                <a:moveTo>
                  <a:pt x="0" y="0"/>
                </a:moveTo>
                <a:lnTo>
                  <a:pt x="9762877" y="0"/>
                </a:lnTo>
                <a:lnTo>
                  <a:pt x="9833069" y="66922"/>
                </a:lnTo>
                <a:cubicBezTo>
                  <a:pt x="11571058" y="1804911"/>
                  <a:pt x="12646026" y="4205920"/>
                  <a:pt x="12646026" y="6858000"/>
                </a:cubicBezTo>
                <a:cubicBezTo>
                  <a:pt x="12646026" y="9510081"/>
                  <a:pt x="11571058" y="11911090"/>
                  <a:pt x="9833069" y="13649078"/>
                </a:cubicBezTo>
                <a:lnTo>
                  <a:pt x="9762877" y="13716000"/>
                </a:lnTo>
                <a:lnTo>
                  <a:pt x="0" y="1371600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04" tIns="22852" rIns="45704" bIns="22852" rtlCol="0" anchor="ctr"/>
          <a:lstStyle/>
          <a:p>
            <a:pPr algn="ctr" defTabSz="913874"/>
            <a:endParaRPr lang="en-US" sz="1867">
              <a:solidFill>
                <a:srgbClr val="FFFFFF"/>
              </a:solidFill>
              <a:latin typeface="Montserrat Light" pitchFamily="2" charset="77"/>
            </a:endParaRPr>
          </a:p>
        </p:txBody>
      </p:sp>
      <p:sp useBgFill="1">
        <p:nvSpPr>
          <p:cNvPr id="4" name="Picture Placeholder 3">
            <a:extLst>
              <a:ext uri="{FF2B5EF4-FFF2-40B4-BE49-F238E27FC236}">
                <a16:creationId xmlns:a16="http://schemas.microsoft.com/office/drawing/2014/main" id="{DF4FE90C-5EA9-F946-B3D8-707E7C0AFAD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655013" cy="6858000"/>
          </a:xfrm>
          <a:custGeom>
            <a:avLst/>
            <a:gdLst>
              <a:gd name="connsiteX0" fmla="*/ 0 w 11307081"/>
              <a:gd name="connsiteY0" fmla="*/ 0 h 13716000"/>
              <a:gd name="connsiteX1" fmla="*/ 7248934 w 11307081"/>
              <a:gd name="connsiteY1" fmla="*/ 0 h 13716000"/>
              <a:gd name="connsiteX2" fmla="*/ 7486337 w 11307081"/>
              <a:gd name="connsiteY2" fmla="*/ 136504 h 13716000"/>
              <a:gd name="connsiteX3" fmla="*/ 11307081 w 11307081"/>
              <a:gd name="connsiteY3" fmla="*/ 6923314 h 13716000"/>
              <a:gd name="connsiteX4" fmla="*/ 7486337 w 11307081"/>
              <a:gd name="connsiteY4" fmla="*/ 13710124 h 13716000"/>
              <a:gd name="connsiteX5" fmla="*/ 7476118 w 11307081"/>
              <a:gd name="connsiteY5" fmla="*/ 13716000 h 13716000"/>
              <a:gd name="connsiteX6" fmla="*/ 0 w 11307081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307081" h="13716000">
                <a:moveTo>
                  <a:pt x="0" y="0"/>
                </a:moveTo>
                <a:lnTo>
                  <a:pt x="7248934" y="0"/>
                </a:lnTo>
                <a:lnTo>
                  <a:pt x="7486337" y="136504"/>
                </a:lnTo>
                <a:cubicBezTo>
                  <a:pt x="9776963" y="1528322"/>
                  <a:pt x="11307081" y="4047129"/>
                  <a:pt x="11307081" y="6923314"/>
                </a:cubicBezTo>
                <a:cubicBezTo>
                  <a:pt x="11307081" y="9799499"/>
                  <a:pt x="9776963" y="12318306"/>
                  <a:pt x="7486337" y="13710124"/>
                </a:cubicBezTo>
                <a:lnTo>
                  <a:pt x="7476118" y="13716000"/>
                </a:lnTo>
                <a:lnTo>
                  <a:pt x="0" y="13716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657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 userDrawn="1"/>
        </p:nvSpPr>
        <p:spPr>
          <a:xfrm>
            <a:off x="5615947" y="6385534"/>
            <a:ext cx="9601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</a:t>
            </a:r>
            <a:fld id="{6CD72BED-7FE9-4383-8D89-C15CEACEF7C9}" type="slidenum">
              <a:rPr lang="es-ES" sz="1200" smtClean="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ctr"/>
              <a:t>‹Nº›</a:t>
            </a:fld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-</a:t>
            </a:r>
          </a:p>
        </p:txBody>
      </p:sp>
      <p:pic>
        <p:nvPicPr>
          <p:cNvPr id="5" name="Picture 2" descr="C:\Users\Lidia\Documents\S&amp;F\1. IMAGEN CORPORATIVA S&amp;F\LOGOS\Logo S&amp;F\S&amp;FCONSULTANS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280577" y="6347702"/>
            <a:ext cx="632497" cy="383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3767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12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3.xml"/><Relationship Id="rId9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5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9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CuadroTexto">
            <a:extLst>
              <a:ext uri="{FF2B5EF4-FFF2-40B4-BE49-F238E27FC236}">
                <a16:creationId xmlns:a16="http://schemas.microsoft.com/office/drawing/2014/main" id="{87894944-BD90-41AB-4FC7-09BE902C1303}"/>
              </a:ext>
            </a:extLst>
          </p:cNvPr>
          <p:cNvSpPr txBox="1"/>
          <p:nvPr userDrawn="1"/>
        </p:nvSpPr>
        <p:spPr>
          <a:xfrm>
            <a:off x="5615947" y="6385534"/>
            <a:ext cx="9601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</a:t>
            </a:r>
            <a:fld id="{6CD72BED-7FE9-4383-8D89-C15CEACEF7C9}" type="slidenum">
              <a:rPr lang="es-ES" sz="1200" smtClean="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ctr"/>
              <a:t>‹Nº›</a:t>
            </a:fld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-</a:t>
            </a:r>
          </a:p>
        </p:txBody>
      </p:sp>
      <p:pic>
        <p:nvPicPr>
          <p:cNvPr id="2" name="Picture 2" descr="La marca">
            <a:extLst>
              <a:ext uri="{FF2B5EF4-FFF2-40B4-BE49-F238E27FC236}">
                <a16:creationId xmlns:a16="http://schemas.microsoft.com/office/drawing/2014/main" id="{EF3054FB-E841-8941-38DE-5CAFA91A002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762" y="6275813"/>
            <a:ext cx="1654797" cy="496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0533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6" r:id="rId4"/>
    <p:sldLayoutId id="2147483667" r:id="rId5"/>
    <p:sldLayoutId id="2147483668" r:id="rId6"/>
    <p:sldLayoutId id="2147483670" r:id="rId7"/>
    <p:sldLayoutId id="2147483671" r:id="rId8"/>
    <p:sldLayoutId id="2147483672" r:id="rId9"/>
  </p:sldLayoutIdLst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La marca">
            <a:extLst>
              <a:ext uri="{FF2B5EF4-FFF2-40B4-BE49-F238E27FC236}">
                <a16:creationId xmlns:a16="http://schemas.microsoft.com/office/drawing/2014/main" id="{B0DD9868-70D6-6867-5331-0788BBC1D6A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25" y="6234702"/>
            <a:ext cx="1654797" cy="496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CuadroTexto">
            <a:extLst>
              <a:ext uri="{FF2B5EF4-FFF2-40B4-BE49-F238E27FC236}">
                <a16:creationId xmlns:a16="http://schemas.microsoft.com/office/drawing/2014/main" id="{55536B7A-2B0E-F875-DA68-88D39FF730EF}"/>
              </a:ext>
            </a:extLst>
          </p:cNvPr>
          <p:cNvSpPr txBox="1"/>
          <p:nvPr userDrawn="1"/>
        </p:nvSpPr>
        <p:spPr>
          <a:xfrm>
            <a:off x="5615947" y="6385534"/>
            <a:ext cx="9601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</a:t>
            </a:r>
            <a:fld id="{6CD72BED-7FE9-4383-8D89-C15CEACEF7C9}" type="slidenum">
              <a:rPr lang="es-ES" sz="1200" smtClean="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ctr"/>
              <a:t>‹Nº›</a:t>
            </a:fld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-</a:t>
            </a:r>
          </a:p>
        </p:txBody>
      </p:sp>
      <p:pic>
        <p:nvPicPr>
          <p:cNvPr id="4" name="Picture 2" descr="C:\Users\Lidia\Documents\S&amp;F\1. IMAGEN CORPORATIVA S&amp;F\LOGOS\Logo S&amp;F\S&amp;FCONSULTANS.png">
            <a:extLst>
              <a:ext uri="{FF2B5EF4-FFF2-40B4-BE49-F238E27FC236}">
                <a16:creationId xmlns:a16="http://schemas.microsoft.com/office/drawing/2014/main" id="{1BE2110E-DCFC-E98C-535A-7881CCF647C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280577" y="6347702"/>
            <a:ext cx="632497" cy="383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7497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8" r:id="rId2"/>
    <p:sldLayoutId id="2147483679" r:id="rId3"/>
    <p:sldLayoutId id="2147483680" r:id="rId4"/>
    <p:sldLayoutId id="2147483682" r:id="rId5"/>
    <p:sldLayoutId id="2147483683" r:id="rId6"/>
  </p:sldLayoutIdLst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La marca">
            <a:extLst>
              <a:ext uri="{FF2B5EF4-FFF2-40B4-BE49-F238E27FC236}">
                <a16:creationId xmlns:a16="http://schemas.microsoft.com/office/drawing/2014/main" id="{B0DD9868-70D6-6867-5331-0788BBC1D6A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25" y="6234702"/>
            <a:ext cx="1654797" cy="496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CuadroTexto">
            <a:extLst>
              <a:ext uri="{FF2B5EF4-FFF2-40B4-BE49-F238E27FC236}">
                <a16:creationId xmlns:a16="http://schemas.microsoft.com/office/drawing/2014/main" id="{55536B7A-2B0E-F875-DA68-88D39FF730EF}"/>
              </a:ext>
            </a:extLst>
          </p:cNvPr>
          <p:cNvSpPr txBox="1"/>
          <p:nvPr userDrawn="1"/>
        </p:nvSpPr>
        <p:spPr>
          <a:xfrm>
            <a:off x="5615947" y="6385534"/>
            <a:ext cx="9601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</a:t>
            </a:r>
            <a:fld id="{6CD72BED-7FE9-4383-8D89-C15CEACEF7C9}" type="slidenum">
              <a:rPr lang="es-ES" sz="1200" smtClean="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ctr"/>
              <a:t>‹Nº›</a:t>
            </a:fld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-</a:t>
            </a:r>
          </a:p>
        </p:txBody>
      </p:sp>
    </p:spTree>
    <p:extLst>
      <p:ext uri="{BB962C8B-B14F-4D97-AF65-F5344CB8AC3E}">
        <p14:creationId xmlns:p14="http://schemas.microsoft.com/office/powerpoint/2010/main" val="2761997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</p:sldLayoutIdLst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C8E99C-35BB-7D22-DA68-5B2D25B942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F95EAEC3-97F0-DD0B-E847-B7A2DC66BE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350898"/>
              </p:ext>
            </p:extLst>
          </p:nvPr>
        </p:nvGraphicFramePr>
        <p:xfrm>
          <a:off x="283514" y="1146174"/>
          <a:ext cx="11453692" cy="4010195"/>
        </p:xfrm>
        <a:graphic>
          <a:graphicData uri="http://schemas.openxmlformats.org/drawingml/2006/table">
            <a:tbl>
              <a:tblPr/>
              <a:tblGrid>
                <a:gridCol w="463711">
                  <a:extLst>
                    <a:ext uri="{9D8B030D-6E8A-4147-A177-3AD203B41FA5}">
                      <a16:colId xmlns:a16="http://schemas.microsoft.com/office/drawing/2014/main" val="577464409"/>
                    </a:ext>
                  </a:extLst>
                </a:gridCol>
                <a:gridCol w="2982143">
                  <a:extLst>
                    <a:ext uri="{9D8B030D-6E8A-4147-A177-3AD203B41FA5}">
                      <a16:colId xmlns:a16="http://schemas.microsoft.com/office/drawing/2014/main" val="355892761"/>
                    </a:ext>
                  </a:extLst>
                </a:gridCol>
                <a:gridCol w="617160">
                  <a:extLst>
                    <a:ext uri="{9D8B030D-6E8A-4147-A177-3AD203B41FA5}">
                      <a16:colId xmlns:a16="http://schemas.microsoft.com/office/drawing/2014/main" val="887818002"/>
                    </a:ext>
                  </a:extLst>
                </a:gridCol>
                <a:gridCol w="5687725">
                  <a:extLst>
                    <a:ext uri="{9D8B030D-6E8A-4147-A177-3AD203B41FA5}">
                      <a16:colId xmlns:a16="http://schemas.microsoft.com/office/drawing/2014/main" val="3645879773"/>
                    </a:ext>
                  </a:extLst>
                </a:gridCol>
                <a:gridCol w="1702953">
                  <a:extLst>
                    <a:ext uri="{9D8B030D-6E8A-4147-A177-3AD203B41FA5}">
                      <a16:colId xmlns:a16="http://schemas.microsoft.com/office/drawing/2014/main" val="2901571689"/>
                    </a:ext>
                  </a:extLst>
                </a:gridCol>
              </a:tblGrid>
              <a:tr h="369540">
                <a:tc>
                  <a:txBody>
                    <a:bodyPr/>
                    <a:lstStyle/>
                    <a:p>
                      <a:pPr marL="71755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Nº</a:t>
                      </a:r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 OE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C1051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OBJETIVO ESTRATÉGICO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C1051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1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Nº</a:t>
                      </a:r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 LA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C1051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LÍNEA DE ACTUACIÓN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C1051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DPTO. RESPONSABLE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C105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4047911"/>
                  </a:ext>
                </a:extLst>
              </a:tr>
              <a:tr h="383227">
                <a:tc rowSpan="3">
                  <a:txBody>
                    <a:bodyPr/>
                    <a:lstStyle/>
                    <a:p>
                      <a:pPr marL="71755" algn="ctr" fontAlgn="ctr"/>
                      <a:r>
                        <a:rPr lang="es-ES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O4.1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71755" algn="l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Revitalizar y fortalecer el ámbito rural en Álava</a:t>
                      </a:r>
                      <a:endParaRPr lang="es-ES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A4.1.1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just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Mejora de la conectividad de la Álava rural </a:t>
                      </a:r>
                      <a:endParaRPr lang="es-E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Equilibrio Territorial y Ordenación del Territorio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5595705"/>
                  </a:ext>
                </a:extLst>
              </a:tr>
              <a:tr h="38322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A4.1.2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just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Aumento de la población en el ámbito rural </a:t>
                      </a:r>
                      <a:endParaRPr lang="es-E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Equilibrio Territorial y Ordenación del Territorio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3147749"/>
                  </a:ext>
                </a:extLst>
              </a:tr>
              <a:tr h="38322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A4.1.3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just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Impulso de la conectividad territorial</a:t>
                      </a:r>
                      <a:endParaRPr lang="es-E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Equilibrio Territorial y Ordenación del Territorio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4209960"/>
                  </a:ext>
                </a:extLst>
              </a:tr>
              <a:tr h="383227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04.2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71755" algn="l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Consolidar y mejorar las infraestructuras para la seguridad y vertebración del Territorio</a:t>
                      </a:r>
                      <a:endParaRPr lang="es-ES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A4.2.1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Puesta en marcha de vías de alta capacidad social y medioambientalmente sostenibles</a:t>
                      </a:r>
                      <a:endParaRPr lang="es-E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Movilidad Sostenible e Infraestructuras Viarias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5829977"/>
                  </a:ext>
                </a:extLst>
              </a:tr>
              <a:tr h="38322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A4.2.2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just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Mejora y desarrollo de la red de infraestructuras viarias para hacerlas más seguras, sostenibles y modernas</a:t>
                      </a:r>
                      <a:endParaRPr lang="es-E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Movilidad Sostenible e Infraestructuras Viarias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8899900"/>
                  </a:ext>
                </a:extLst>
              </a:tr>
              <a:tr h="38322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A4.2.3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just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Impulso a la innovación tecnológica y digitalización del transporte público</a:t>
                      </a:r>
                      <a:endParaRPr lang="es-E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Movilidad Sostenible e Infraestructuras Viarias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7407116"/>
                  </a:ext>
                </a:extLst>
              </a:tr>
              <a:tr h="383227">
                <a:tc rowSpan="2">
                  <a:txBody>
                    <a:bodyPr/>
                    <a:lstStyle/>
                    <a:p>
                      <a:pPr marL="71755" algn="ctr" fontAlgn="ctr"/>
                      <a:r>
                        <a:rPr lang="es-ES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O4.3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71755" algn="l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Favorecer el relevo generacional y el empoderamiento de la mujer agricultora </a:t>
                      </a:r>
                      <a:endParaRPr lang="es-ES" sz="11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A4.3.1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just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Promoción de la inclusión de jóvenes y mujeres en el medio rural para favorecer el relevo generacional y la cohesión social   </a:t>
                      </a:r>
                      <a:endParaRPr lang="es-E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Agricultura  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9166771"/>
                  </a:ext>
                </a:extLst>
              </a:tr>
              <a:tr h="47903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A4.3.2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just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Fomentar la creación de cooperativas de servicios en el ámbito agrario</a:t>
                      </a:r>
                      <a:endParaRPr lang="es-E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Agricultura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4247237"/>
                  </a:ext>
                </a:extLst>
              </a:tr>
              <a:tr h="479033"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O4.4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Impulsar el sector comercial de Álava</a:t>
                      </a:r>
                      <a:endParaRPr lang="es-ES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A4.4.1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just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Dinamización del sector comercial y apoyo para su reconversión mediante la colaboración con otros agentes relevantes del Territorio </a:t>
                      </a:r>
                      <a:endParaRPr lang="es-E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Empleo, Comercio, Turismo y </a:t>
                      </a:r>
                      <a:r>
                        <a:rPr lang="es-E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Admin</a:t>
                      </a:r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 Foral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3397718"/>
                  </a:ext>
                </a:extLst>
              </a:tr>
            </a:tbl>
          </a:graphicData>
        </a:graphic>
      </p:graphicFrame>
      <p:sp>
        <p:nvSpPr>
          <p:cNvPr id="3" name="Rectangle 27">
            <a:extLst>
              <a:ext uri="{FF2B5EF4-FFF2-40B4-BE49-F238E27FC236}">
                <a16:creationId xmlns:a16="http://schemas.microsoft.com/office/drawing/2014/main" id="{98F015E9-6D61-981F-2A5E-1D07D3164D35}"/>
              </a:ext>
            </a:extLst>
          </p:cNvPr>
          <p:cNvSpPr/>
          <p:nvPr/>
        </p:nvSpPr>
        <p:spPr>
          <a:xfrm>
            <a:off x="6945087" y="140616"/>
            <a:ext cx="4792120" cy="447213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r">
              <a:defRPr/>
            </a:pPr>
            <a:r>
              <a:rPr lang="es-ES" sz="1400" b="1" dirty="0">
                <a:solidFill>
                  <a:schemeClr val="bg1">
                    <a:lumMod val="65000"/>
                  </a:schemeClr>
                </a:solidFill>
              </a:rPr>
              <a:t>Plan de Gobierno| </a:t>
            </a:r>
            <a:r>
              <a:rPr lang="es-ES" sz="1200" b="1" dirty="0">
                <a:solidFill>
                  <a:schemeClr val="tx1"/>
                </a:solidFill>
              </a:rPr>
              <a:t>Álava Equilibrada, Policéntrica y Diversa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EBFAD4FF-14A1-148A-75AF-81309F6C155C}"/>
              </a:ext>
            </a:extLst>
          </p:cNvPr>
          <p:cNvSpPr txBox="1"/>
          <p:nvPr/>
        </p:nvSpPr>
        <p:spPr>
          <a:xfrm>
            <a:off x="0" y="610328"/>
            <a:ext cx="12277725" cy="369332"/>
          </a:xfrm>
          <a:prstGeom prst="rect">
            <a:avLst/>
          </a:prstGeom>
          <a:solidFill>
            <a:srgbClr val="F2F2F2"/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s-ES" b="1">
                <a:solidFill>
                  <a:srgbClr val="AC1051"/>
                </a:solidFill>
                <a:latin typeface="Calibri" panose="020F0502020204030204" pitchFamily="34" charset="0"/>
              </a:rPr>
              <a:t>Resumen de actuaciones del Eje Álava Equilibrada, Policéntrica y Diversa</a:t>
            </a:r>
          </a:p>
        </p:txBody>
      </p:sp>
    </p:spTree>
    <p:extLst>
      <p:ext uri="{BB962C8B-B14F-4D97-AF65-F5344CB8AC3E}">
        <p14:creationId xmlns:p14="http://schemas.microsoft.com/office/powerpoint/2010/main" val="2777831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0E6A0F-E49B-213E-765A-CA772BC661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7">
            <a:extLst>
              <a:ext uri="{FF2B5EF4-FFF2-40B4-BE49-F238E27FC236}">
                <a16:creationId xmlns:a16="http://schemas.microsoft.com/office/drawing/2014/main" id="{E021123A-E505-D433-5663-03486A315151}"/>
              </a:ext>
            </a:extLst>
          </p:cNvPr>
          <p:cNvSpPr/>
          <p:nvPr/>
        </p:nvSpPr>
        <p:spPr>
          <a:xfrm>
            <a:off x="6945087" y="140616"/>
            <a:ext cx="4792120" cy="447213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r">
              <a:defRPr/>
            </a:pPr>
            <a:r>
              <a:rPr lang="es-ES" sz="1400" b="1" dirty="0">
                <a:solidFill>
                  <a:schemeClr val="bg1">
                    <a:lumMod val="65000"/>
                  </a:schemeClr>
                </a:solidFill>
              </a:rPr>
              <a:t>Plan de Gobierno| </a:t>
            </a:r>
            <a:r>
              <a:rPr lang="es-ES" sz="1200" b="1" dirty="0">
                <a:solidFill>
                  <a:schemeClr val="tx1"/>
                </a:solidFill>
              </a:rPr>
              <a:t>Álava Equilibrada, Policéntrica y Diversa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44E33053-ACBD-F526-7535-75447C855407}"/>
              </a:ext>
            </a:extLst>
          </p:cNvPr>
          <p:cNvSpPr txBox="1"/>
          <p:nvPr/>
        </p:nvSpPr>
        <p:spPr>
          <a:xfrm>
            <a:off x="0" y="610328"/>
            <a:ext cx="12277725" cy="369332"/>
          </a:xfrm>
          <a:prstGeom prst="rect">
            <a:avLst/>
          </a:prstGeom>
          <a:solidFill>
            <a:srgbClr val="F2F2F2"/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s-ES" b="1">
                <a:solidFill>
                  <a:srgbClr val="AC1051"/>
                </a:solidFill>
                <a:latin typeface="Calibri" panose="020F0502020204030204" pitchFamily="34" charset="0"/>
              </a:rPr>
              <a:t>Resumen de actuaciones del Eje Álava Equilibrada, Policéntrica y Diversa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1004E250-2D74-3E5F-100F-A7BDFD183B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3464043"/>
              </p:ext>
            </p:extLst>
          </p:nvPr>
        </p:nvGraphicFramePr>
        <p:xfrm>
          <a:off x="283513" y="1146174"/>
          <a:ext cx="11453691" cy="3931021"/>
        </p:xfrm>
        <a:graphic>
          <a:graphicData uri="http://schemas.openxmlformats.org/drawingml/2006/table">
            <a:tbl>
              <a:tblPr/>
              <a:tblGrid>
                <a:gridCol w="463711">
                  <a:extLst>
                    <a:ext uri="{9D8B030D-6E8A-4147-A177-3AD203B41FA5}">
                      <a16:colId xmlns:a16="http://schemas.microsoft.com/office/drawing/2014/main" val="577464409"/>
                    </a:ext>
                  </a:extLst>
                </a:gridCol>
                <a:gridCol w="2982143">
                  <a:extLst>
                    <a:ext uri="{9D8B030D-6E8A-4147-A177-3AD203B41FA5}">
                      <a16:colId xmlns:a16="http://schemas.microsoft.com/office/drawing/2014/main" val="355892761"/>
                    </a:ext>
                  </a:extLst>
                </a:gridCol>
                <a:gridCol w="617160">
                  <a:extLst>
                    <a:ext uri="{9D8B030D-6E8A-4147-A177-3AD203B41FA5}">
                      <a16:colId xmlns:a16="http://schemas.microsoft.com/office/drawing/2014/main" val="887818002"/>
                    </a:ext>
                  </a:extLst>
                </a:gridCol>
                <a:gridCol w="5687725">
                  <a:extLst>
                    <a:ext uri="{9D8B030D-6E8A-4147-A177-3AD203B41FA5}">
                      <a16:colId xmlns:a16="http://schemas.microsoft.com/office/drawing/2014/main" val="3645879773"/>
                    </a:ext>
                  </a:extLst>
                </a:gridCol>
                <a:gridCol w="1702952">
                  <a:extLst>
                    <a:ext uri="{9D8B030D-6E8A-4147-A177-3AD203B41FA5}">
                      <a16:colId xmlns:a16="http://schemas.microsoft.com/office/drawing/2014/main" val="2901571689"/>
                    </a:ext>
                  </a:extLst>
                </a:gridCol>
              </a:tblGrid>
              <a:tr h="366576">
                <a:tc>
                  <a:txBody>
                    <a:bodyPr/>
                    <a:lstStyle/>
                    <a:p>
                      <a:pPr marL="71755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Nº</a:t>
                      </a:r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 OE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C1051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OBJETIVO ESTRATÉGICO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C1051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1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Nº</a:t>
                      </a:r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 LA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C1051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LÍNEA DE ACTUACIÓN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C1051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DPTO. RESPONSABLE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C105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4047911"/>
                  </a:ext>
                </a:extLst>
              </a:tr>
              <a:tr h="337731">
                <a:tc rowSpan="2">
                  <a:txBody>
                    <a:bodyPr/>
                    <a:lstStyle/>
                    <a:p>
                      <a:pPr marL="71755"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O4.5</a:t>
                      </a:r>
                    </a:p>
                  </a:txBody>
                  <a:tcPr marL="6350" marR="6350" marT="6350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71755" algn="l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Profundizar en el euskera como seña de identidad y de cohesión  de la ciudadanía alavesa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A4.5.1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just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Creación de espacios donde las personas jóvenes puedan vivir en euskera, con especial atención al ámbito digital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Igualdad, Euskera y Gobernanza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368785"/>
                  </a:ext>
                </a:extLst>
              </a:tr>
              <a:tr h="35878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A4.5.2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0" lvl="0" indent="0" algn="just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Fomentar la transversalidad del euskera en todos los ámbitos de la sociedad como herramienta de cohesión global</a:t>
                      </a:r>
                      <a:endParaRPr lang="en-US" dirty="0"/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0" lvl="0" indent="0" algn="l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Igualdad, Euskera y Gobernanza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01"/>
                  </a:ext>
                </a:extLst>
              </a:tr>
              <a:tr h="337731"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O4.6</a:t>
                      </a:r>
                    </a:p>
                  </a:txBody>
                  <a:tcPr marL="6350" marR="6350" marT="6350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Reforzar la prevención y protección del Territorio y de su ciudadanía </a:t>
                      </a:r>
                    </a:p>
                  </a:txBody>
                  <a:tcPr marL="6350" marR="6350" marT="635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A4.6.1</a:t>
                      </a:r>
                    </a:p>
                  </a:txBody>
                  <a:tcPr marL="6350" marR="6350" marT="6350" anchor="ctr">
                    <a:lnL w="12700" cmpd="sng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just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Desarrollo y despliegue del plan de emergencias del Territorio histórico de Álava, con especial atención a la realización de campañas de divulgación y sensibilización</a:t>
                      </a:r>
                      <a:endParaRPr lang="en-US" dirty="0"/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Igualdad, Euskera y Gobernanza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9617518"/>
                  </a:ext>
                </a:extLst>
              </a:tr>
              <a:tr h="337731">
                <a:tc rowSpan="4">
                  <a:txBody>
                    <a:bodyPr/>
                    <a:lstStyle/>
                    <a:p>
                      <a:pPr marL="71755"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O4.7</a:t>
                      </a:r>
                    </a:p>
                  </a:txBody>
                  <a:tcPr marL="6350" marR="6350" marT="6350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71755" algn="l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Garantizar el derecho de acceso a la cultura, la participación libre en la vida cultural y  la protección del patrimonio de Álava</a:t>
                      </a:r>
                      <a:endParaRPr lang="es-ES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A4.7.1</a:t>
                      </a:r>
                    </a:p>
                  </a:txBody>
                  <a:tcPr marL="6350" marR="6350" marT="6350" anchor="ctr">
                    <a:lnL w="12700" cmpd="sng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just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Acceso a la cultura como derecho y de una forma equilibrada en el Territorio</a:t>
                      </a:r>
                      <a:endParaRPr lang="es-E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Cultura y Deporte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083935"/>
                  </a:ext>
                </a:extLst>
              </a:tr>
              <a:tr h="337731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A4.7.2</a:t>
                      </a:r>
                    </a:p>
                  </a:txBody>
                  <a:tcPr marL="6350" marR="6350" marT="6350" anchor="ctr">
                    <a:lnL w="12700" cmpd="sng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just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Desarrollando el talento: Impulso de la creación artística</a:t>
                      </a:r>
                      <a:endParaRPr lang="es-E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Cultura y Deporte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1153315"/>
                  </a:ext>
                </a:extLst>
              </a:tr>
              <a:tr h="337731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A4.7.3</a:t>
                      </a:r>
                    </a:p>
                  </a:txBody>
                  <a:tcPr marL="6350" marR="6350" marT="6350" anchor="ctr">
                    <a:lnL w="12700" cmpd="sng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just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Derecho a la memoria: conservación, restauración, mantenimiento y puesta en valor del patrimonio cultural</a:t>
                      </a:r>
                      <a:endParaRPr lang="es-E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Cultura y Deporte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1476798"/>
                  </a:ext>
                </a:extLst>
              </a:tr>
              <a:tr h="337731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A4.7.4</a:t>
                      </a:r>
                    </a:p>
                  </a:txBody>
                  <a:tcPr marL="6350" marR="6350" marT="6350" anchor="ctr">
                    <a:lnL w="12700" cmpd="sng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just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Fortalecimiento de los vínculos culturales del Territorio: participación ciudadana y planificación colaborativa para el futuro de Álava</a:t>
                      </a:r>
                      <a:endParaRPr lang="es-E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Cultura y Deporte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7469910"/>
                  </a:ext>
                </a:extLst>
              </a:tr>
              <a:tr h="337731">
                <a:tc rowSpan="3">
                  <a:txBody>
                    <a:bodyPr/>
                    <a:lstStyle/>
                    <a:p>
                      <a:pPr marL="71755"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O4.8</a:t>
                      </a:r>
                    </a:p>
                  </a:txBody>
                  <a:tcPr marL="6350" marR="6350" marT="6350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71755" algn="l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Impulsar el deporte inclusivo y sostenible para el desarrollo personal vital de la ciudadanía alavesa</a:t>
                      </a:r>
                      <a:endParaRPr lang="es-ES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A4.8.1</a:t>
                      </a:r>
                    </a:p>
                  </a:txBody>
                  <a:tcPr marL="6350" marR="6350" marT="6350" anchor="ctr">
                    <a:lnL w="12700" cmpd="sng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just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Fomento del deporte escolar primando lo deportivo y el fomento de valores</a:t>
                      </a:r>
                      <a:endParaRPr lang="es-E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Cultura y Deporte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1943705"/>
                  </a:ext>
                </a:extLst>
              </a:tr>
              <a:tr h="337731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A4.8.2</a:t>
                      </a:r>
                    </a:p>
                  </a:txBody>
                  <a:tcPr marL="6350" marR="6350" marT="6350" anchor="ctr">
                    <a:lnL w="12700" cmpd="sng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just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Impulso a la mejora de las estructuras deportivas de Álava</a:t>
                      </a:r>
                      <a:endParaRPr lang="es-E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Cultura y Deporte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4823602"/>
                  </a:ext>
                </a:extLst>
              </a:tr>
              <a:tr h="337731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A4.8.3</a:t>
                      </a:r>
                    </a:p>
                  </a:txBody>
                  <a:tcPr marL="6350" marR="6350" marT="6350" anchor="ctr">
                    <a:lnL w="12700" cmpd="sng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just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Impulso del deporte femenino 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Cultura y Deporte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09824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1388689"/>
      </p:ext>
    </p:extLst>
  </p:cSld>
  <p:clrMapOvr>
    <a:masterClrMapping/>
  </p:clrMapOvr>
</p:sld>
</file>

<file path=ppt/theme/theme1.xml><?xml version="1.0" encoding="utf-8"?>
<a:theme xmlns:a="http://schemas.openxmlformats.org/drawingml/2006/main" name="Portada">
  <a:themeElements>
    <a:clrScheme name="S&amp;F Consultants">
      <a:dk1>
        <a:srgbClr val="000000"/>
      </a:dk1>
      <a:lt1>
        <a:sysClr val="window" lastClr="FFFFFF"/>
      </a:lt1>
      <a:dk2>
        <a:srgbClr val="000000"/>
      </a:dk2>
      <a:lt2>
        <a:srgbClr val="FFFFFF"/>
      </a:lt2>
      <a:accent1>
        <a:srgbClr val="40568C"/>
      </a:accent1>
      <a:accent2>
        <a:srgbClr val="437DB2"/>
      </a:accent2>
      <a:accent3>
        <a:srgbClr val="3E8E99"/>
      </a:accent3>
      <a:accent4>
        <a:srgbClr val="55B8A8"/>
      </a:accent4>
      <a:accent5>
        <a:srgbClr val="89C540"/>
      </a:accent5>
      <a:accent6>
        <a:srgbClr val="62CD7F"/>
      </a:accent6>
      <a:hlink>
        <a:srgbClr val="0000FF"/>
      </a:hlink>
      <a:folHlink>
        <a:srgbClr val="89C540"/>
      </a:folHlink>
    </a:clrScheme>
    <a:fontScheme name="S&amp;F Consultants">
      <a:majorFont>
        <a:latin typeface="Calibri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Portada">
  <a:themeElements>
    <a:clrScheme name="S&amp;F Consultants">
      <a:dk1>
        <a:srgbClr val="000000"/>
      </a:dk1>
      <a:lt1>
        <a:sysClr val="window" lastClr="FFFFFF"/>
      </a:lt1>
      <a:dk2>
        <a:srgbClr val="000000"/>
      </a:dk2>
      <a:lt2>
        <a:srgbClr val="FFFFFF"/>
      </a:lt2>
      <a:accent1>
        <a:srgbClr val="40568C"/>
      </a:accent1>
      <a:accent2>
        <a:srgbClr val="437DB2"/>
      </a:accent2>
      <a:accent3>
        <a:srgbClr val="3E8E99"/>
      </a:accent3>
      <a:accent4>
        <a:srgbClr val="55B8A8"/>
      </a:accent4>
      <a:accent5>
        <a:srgbClr val="89C540"/>
      </a:accent5>
      <a:accent6>
        <a:srgbClr val="62CD7F"/>
      </a:accent6>
      <a:hlink>
        <a:srgbClr val="0000FF"/>
      </a:hlink>
      <a:folHlink>
        <a:srgbClr val="89C540"/>
      </a:folHlink>
    </a:clrScheme>
    <a:fontScheme name="S&amp;F Consultants">
      <a:majorFont>
        <a:latin typeface="Calibri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Portada">
  <a:themeElements>
    <a:clrScheme name="Personalizado 5">
      <a:dk1>
        <a:sysClr val="windowText" lastClr="000000"/>
      </a:dk1>
      <a:lt1>
        <a:sysClr val="window" lastClr="FFFFFF"/>
      </a:lt1>
      <a:dk2>
        <a:srgbClr val="000000"/>
      </a:dk2>
      <a:lt2>
        <a:srgbClr val="E7E6E6"/>
      </a:lt2>
      <a:accent1>
        <a:srgbClr val="892F5A"/>
      </a:accent1>
      <a:accent2>
        <a:srgbClr val="BF0D63"/>
      </a:accent2>
      <a:accent3>
        <a:srgbClr val="C8C8C8"/>
      </a:accent3>
      <a:accent4>
        <a:srgbClr val="A3A3A3"/>
      </a:accent4>
      <a:accent5>
        <a:srgbClr val="474747"/>
      </a:accent5>
      <a:accent6>
        <a:srgbClr val="262626"/>
      </a:accent6>
      <a:hlink>
        <a:srgbClr val="0563C1"/>
      </a:hlink>
      <a:folHlink>
        <a:srgbClr val="954F72"/>
      </a:folHlink>
    </a:clrScheme>
    <a:fontScheme name="S&amp;F Consultants">
      <a:majorFont>
        <a:latin typeface="Calibri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ED7AA8F7C5548D4C98DD547CD4E9507C" ma:contentTypeVersion="6" ma:contentTypeDescription="Crear nuevo documento." ma:contentTypeScope="" ma:versionID="6e6408fa6a6394236d6fe97bd3408ad4">
  <xsd:schema xmlns:xsd="http://www.w3.org/2001/XMLSchema" xmlns:xs="http://www.w3.org/2001/XMLSchema" xmlns:p="http://schemas.microsoft.com/office/2006/metadata/properties" xmlns:ns2="6ac2364e-9597-44b6-a188-e4a3069f5269" xmlns:ns3="0e259e0e-9a22-44f7-b864-3f9d138a925a" targetNamespace="http://schemas.microsoft.com/office/2006/metadata/properties" ma:root="true" ma:fieldsID="de1fcb1fc39674420d3bba41d2fb94e3" ns2:_="" ns3:_="">
    <xsd:import namespace="6ac2364e-9597-44b6-a188-e4a3069f5269"/>
    <xsd:import namespace="0e259e0e-9a22-44f7-b864-3f9d138a92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c2364e-9597-44b6-a188-e4a3069f526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259e0e-9a22-44f7-b864-3f9d138a925a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0e259e0e-9a22-44f7-b864-3f9d138a925a">
      <UserInfo>
        <DisplayName>Aguinaco López de Suso, Eduardo</DisplayName>
        <AccountId>14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4ADC0F0-35A8-43FD-B6AD-9018E9245EC9}">
  <ds:schemaRefs>
    <ds:schemaRef ds:uri="0e259e0e-9a22-44f7-b864-3f9d138a925a"/>
    <ds:schemaRef ds:uri="6ac2364e-9597-44b6-a188-e4a3069f526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0B4B9995-0010-4064-BA7C-E8969F046B70}">
  <ds:schemaRefs>
    <ds:schemaRef ds:uri="http://schemas.microsoft.com/office/2006/documentManagement/types"/>
    <ds:schemaRef ds:uri="http://purl.org/dc/elements/1.1/"/>
    <ds:schemaRef ds:uri="0e259e0e-9a22-44f7-b864-3f9d138a925a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6ac2364e-9597-44b6-a188-e4a3069f5269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AE1E53B-53CC-4D4C-A7F1-3D76F47D049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2329</TotalTime>
  <Words>528</Words>
  <Application>Microsoft Office PowerPoint</Application>
  <PresentationFormat>Panorámica</PresentationFormat>
  <Paragraphs>87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Montserrat Light</vt:lpstr>
      <vt:lpstr>Portada</vt:lpstr>
      <vt:lpstr>1_Portada</vt:lpstr>
      <vt:lpstr>2_Portada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gcatalina@araba.eus</dc:creator>
  <cp:lastModifiedBy>Arias Lopez de Lacalle, Arrate</cp:lastModifiedBy>
  <cp:revision>575</cp:revision>
  <cp:lastPrinted>2024-07-01T08:55:14Z</cp:lastPrinted>
  <dcterms:created xsi:type="dcterms:W3CDTF">2023-06-27T08:28:01Z</dcterms:created>
  <dcterms:modified xsi:type="dcterms:W3CDTF">2024-07-10T07:07:54Z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0x010100ED7AA8F7C5548D4C98DD547CD4E9507C</vt:lpwstr>
  </property>
</Properties>
</file>